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61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+mj-ea"/>
              </a:rPr>
              <a:t>A miracle</a:t>
            </a:r>
            <a:endParaRPr lang="zh-CN" altLang="en-US" dirty="0">
              <a:latin typeface="+mj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ea"/>
                <a:ea typeface="+mj-ea"/>
              </a:rPr>
              <a:t>Law Wing Lam , </a:t>
            </a:r>
            <a:r>
              <a:rPr lang="en-US" altLang="zh-CN" sz="4800" dirty="0" smtClean="0">
                <a:latin typeface="+mj-ea"/>
                <a:ea typeface="+mj-ea"/>
              </a:rPr>
              <a:t>Winnie</a:t>
            </a:r>
            <a:endParaRPr lang="en-US" altLang="zh-CN" sz="48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6404" y="654341"/>
            <a:ext cx="9747305" cy="54780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j-ea"/>
                <a:ea typeface="+mj-ea"/>
              </a:rPr>
              <a:t>Scene 1: </a:t>
            </a:r>
            <a:r>
              <a:rPr lang="en-US" altLang="zh-CN" u="sng" dirty="0">
                <a:latin typeface="+mj-ea"/>
                <a:ea typeface="+mj-ea"/>
              </a:rPr>
              <a:t>In the princess’s room</a:t>
            </a:r>
          </a:p>
          <a:p>
            <a:pPr marL="0" indent="0">
              <a:buNone/>
            </a:pPr>
            <a:endParaRPr lang="en-US" altLang="zh-CN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j-ea"/>
                <a:ea typeface="+mj-ea"/>
              </a:rPr>
              <a:t>King </a:t>
            </a:r>
            <a:r>
              <a:rPr lang="en-US" altLang="zh-CN" dirty="0">
                <a:latin typeface="+mj-ea"/>
                <a:ea typeface="+mj-ea"/>
              </a:rPr>
              <a:t>David: (worriedly</a:t>
            </a:r>
            <a:r>
              <a:rPr lang="en-US" altLang="zh-CN" dirty="0" smtClean="0">
                <a:latin typeface="+mj-ea"/>
                <a:ea typeface="+mj-ea"/>
              </a:rPr>
              <a:t>):  </a:t>
            </a:r>
            <a:r>
              <a:rPr lang="en-US" altLang="zh-CN" dirty="0">
                <a:latin typeface="+mj-ea"/>
                <a:ea typeface="+mj-ea"/>
              </a:rPr>
              <a:t>My dear, I am getting </a:t>
            </a:r>
            <a:r>
              <a:rPr lang="en-US" altLang="zh-CN" dirty="0" smtClean="0">
                <a:latin typeface="+mj-ea"/>
                <a:ea typeface="+mj-ea"/>
              </a:rPr>
              <a:t>old. It’s </a:t>
            </a:r>
            <a:r>
              <a:rPr lang="en-US" altLang="zh-CN" dirty="0">
                <a:latin typeface="+mj-ea"/>
                <a:ea typeface="+mj-ea"/>
              </a:rPr>
              <a:t>time to find a prince </a:t>
            </a:r>
            <a:r>
              <a:rPr lang="en-US" altLang="zh-CN" dirty="0" smtClean="0">
                <a:latin typeface="+mj-ea"/>
                <a:ea typeface="+mj-ea"/>
              </a:rPr>
              <a:t>to</a:t>
            </a:r>
          </a:p>
          <a:p>
            <a:pPr marL="0" indent="0">
              <a:buNone/>
            </a:pPr>
            <a:r>
              <a:rPr lang="en-US" altLang="zh-CN" dirty="0">
                <a:latin typeface="+mj-ea"/>
                <a:ea typeface="+mj-ea"/>
              </a:rPr>
              <a:t> </a:t>
            </a:r>
            <a:r>
              <a:rPr lang="en-US" altLang="zh-CN" dirty="0" smtClean="0">
                <a:latin typeface="+mj-ea"/>
                <a:ea typeface="+mj-ea"/>
              </a:rPr>
              <a:t>                                    </a:t>
            </a:r>
          </a:p>
          <a:p>
            <a:pPr marL="0" indent="0">
              <a:buNone/>
            </a:pPr>
            <a:r>
              <a:rPr lang="en-US" altLang="zh-CN" dirty="0">
                <a:latin typeface="+mj-ea"/>
                <a:ea typeface="+mj-ea"/>
              </a:rPr>
              <a:t> </a:t>
            </a:r>
            <a:r>
              <a:rPr lang="en-US" altLang="zh-CN" dirty="0" smtClean="0">
                <a:latin typeface="+mj-ea"/>
                <a:ea typeface="+mj-ea"/>
              </a:rPr>
              <a:t>                                    </a:t>
            </a:r>
            <a:r>
              <a:rPr lang="en-US" altLang="zh-CN" dirty="0">
                <a:latin typeface="+mj-ea"/>
                <a:ea typeface="+mj-ea"/>
              </a:rPr>
              <a:t> </a:t>
            </a:r>
            <a:r>
              <a:rPr lang="en-US" altLang="zh-CN" dirty="0" smtClean="0">
                <a:latin typeface="+mj-ea"/>
                <a:ea typeface="+mj-ea"/>
              </a:rPr>
              <a:t>look after you. </a:t>
            </a:r>
            <a:r>
              <a:rPr lang="en-US" altLang="zh-CN" dirty="0">
                <a:latin typeface="+mj-ea"/>
                <a:ea typeface="+mj-ea"/>
              </a:rPr>
              <a:t>I need to find you a nice young man.</a:t>
            </a:r>
          </a:p>
          <a:p>
            <a:pPr marL="0" indent="0">
              <a:buNone/>
            </a:pPr>
            <a:endParaRPr lang="en-US" altLang="zh-CN" i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i="1" dirty="0" smtClean="0">
                <a:latin typeface="+mj-ea"/>
                <a:ea typeface="+mj-ea"/>
              </a:rPr>
              <a:t>(</a:t>
            </a:r>
            <a:r>
              <a:rPr lang="en-US" altLang="zh-CN" dirty="0">
                <a:latin typeface="+mj-ea"/>
                <a:ea typeface="+mj-ea"/>
              </a:rPr>
              <a:t>The next day: </a:t>
            </a:r>
            <a:r>
              <a:rPr lang="en-US" altLang="zh-CN" dirty="0" smtClean="0">
                <a:latin typeface="+mj-ea"/>
                <a:ea typeface="+mj-ea"/>
              </a:rPr>
              <a:t>At </a:t>
            </a:r>
            <a:r>
              <a:rPr lang="en-US" altLang="zh-CN" dirty="0">
                <a:latin typeface="+mj-ea"/>
                <a:ea typeface="+mj-ea"/>
              </a:rPr>
              <a:t>sunrise, the king orders the finest </a:t>
            </a:r>
            <a:r>
              <a:rPr lang="en-US" altLang="zh-CN" dirty="0" smtClean="0">
                <a:latin typeface="+mj-ea"/>
                <a:ea typeface="+mj-ea"/>
              </a:rPr>
              <a:t>man </a:t>
            </a:r>
            <a:r>
              <a:rPr lang="en-US" altLang="zh-CN" dirty="0">
                <a:latin typeface="+mj-ea"/>
                <a:ea typeface="+mj-ea"/>
              </a:rPr>
              <a:t>to come to the castle. A young man walks up to the king</a:t>
            </a:r>
            <a:r>
              <a:rPr lang="en-US" altLang="zh-CN" dirty="0" smtClean="0">
                <a:latin typeface="+mj-ea"/>
                <a:ea typeface="+mj-ea"/>
              </a:rPr>
              <a:t>.)</a:t>
            </a:r>
          </a:p>
          <a:p>
            <a:pPr marL="0" indent="0">
              <a:buNone/>
            </a:pP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j-ea"/>
                <a:ea typeface="+mj-ea"/>
              </a:rPr>
              <a:t>Prince </a:t>
            </a:r>
            <a:r>
              <a:rPr lang="en-US" altLang="zh-CN" dirty="0">
                <a:latin typeface="+mj-ea"/>
                <a:ea typeface="+mj-ea"/>
              </a:rPr>
              <a:t>Billy:  Let me try. I promise I can wake her up. Please give me a chance.</a:t>
            </a:r>
          </a:p>
          <a:p>
            <a:pPr marL="0" indent="0">
              <a:buNone/>
            </a:pPr>
            <a:r>
              <a:rPr lang="en-US" altLang="zh-CN" dirty="0">
                <a:latin typeface="+mj-ea"/>
                <a:ea typeface="+mj-ea"/>
              </a:rPr>
              <a:t>King David: Alright. Go ahead.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888" y="471252"/>
            <a:ext cx="3574473" cy="236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45067" y="687897"/>
            <a:ext cx="9601196" cy="5784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>
                <a:latin typeface="+mj-ea"/>
                <a:ea typeface="+mj-ea"/>
              </a:rPr>
              <a:t>Scene 2:</a:t>
            </a:r>
            <a:r>
              <a:rPr lang="en-US" altLang="zh-CN" u="sng" dirty="0">
                <a:latin typeface="+mj-ea"/>
                <a:ea typeface="+mj-ea"/>
              </a:rPr>
              <a:t>In the prince’s  castle</a:t>
            </a:r>
          </a:p>
          <a:p>
            <a:pPr marL="0" indent="0">
              <a:buNone/>
            </a:pPr>
            <a:endParaRPr lang="en-US" altLang="zh-CN" u="sng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i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200" i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200" i="1" dirty="0" smtClean="0">
                <a:latin typeface="+mj-ea"/>
                <a:ea typeface="+mj-ea"/>
              </a:rPr>
              <a:t>(</a:t>
            </a:r>
            <a:r>
              <a:rPr lang="en-US" altLang="zh-CN" sz="2200" i="1" dirty="0">
                <a:latin typeface="+mj-ea"/>
                <a:ea typeface="+mj-ea"/>
              </a:rPr>
              <a:t>Prince Billy </a:t>
            </a:r>
            <a:r>
              <a:rPr lang="en-US" altLang="zh-CN" sz="2200" i="1" dirty="0" smtClean="0">
                <a:latin typeface="+mj-ea"/>
                <a:ea typeface="+mj-ea"/>
              </a:rPr>
              <a:t>takes </a:t>
            </a:r>
            <a:r>
              <a:rPr lang="en-US" altLang="zh-CN" sz="2200" i="1" dirty="0">
                <a:latin typeface="+mj-ea"/>
                <a:ea typeface="+mj-ea"/>
              </a:rPr>
              <a:t>King David and beauty Princess Kelly to his immensely massive castle.</a:t>
            </a:r>
            <a:r>
              <a:rPr lang="en-US" altLang="zh-CN" sz="2200" i="1" dirty="0">
                <a:latin typeface="+mj-ea"/>
                <a:ea typeface="+mj-ea"/>
                <a:sym typeface="+mn-ea"/>
              </a:rPr>
              <a:t>Prince Billy takes some </a:t>
            </a:r>
            <a:r>
              <a:rPr lang="en-US" altLang="zh-CN" sz="2200" i="1" dirty="0" smtClean="0">
                <a:latin typeface="+mj-ea"/>
                <a:ea typeface="+mj-ea"/>
                <a:sym typeface="+mn-ea"/>
              </a:rPr>
              <a:t>magical medicine and feeds Princess </a:t>
            </a:r>
            <a:r>
              <a:rPr lang="en-US" altLang="zh-CN" sz="2200" i="1" dirty="0">
                <a:latin typeface="+mj-ea"/>
                <a:ea typeface="+mj-ea"/>
                <a:sym typeface="+mn-ea"/>
              </a:rPr>
              <a:t>Kelly </a:t>
            </a:r>
            <a:r>
              <a:rPr lang="en-US" altLang="zh-CN" sz="2200" i="1" dirty="0" smtClean="0">
                <a:latin typeface="+mj-ea"/>
                <a:ea typeface="+mj-ea"/>
                <a:sym typeface="+mn-ea"/>
              </a:rPr>
              <a:t>.</a:t>
            </a:r>
            <a:r>
              <a:rPr lang="en-US" altLang="zh-CN" sz="2200" i="1" dirty="0" smtClean="0">
                <a:latin typeface="+mj-ea"/>
                <a:ea typeface="+mj-ea"/>
              </a:rPr>
              <a:t>)</a:t>
            </a:r>
            <a:endParaRPr lang="en-US" altLang="zh-CN" sz="2200" i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200" dirty="0">
                <a:latin typeface="+mj-ea"/>
                <a:ea typeface="+mj-ea"/>
              </a:rPr>
              <a:t>Prince Billy : King </a:t>
            </a:r>
            <a:r>
              <a:rPr lang="en-US" altLang="zh-CN" sz="2200" dirty="0" smtClean="0">
                <a:latin typeface="+mj-ea"/>
                <a:ea typeface="+mj-ea"/>
              </a:rPr>
              <a:t>David, don't worry. I'm </a:t>
            </a:r>
            <a:r>
              <a:rPr lang="en-US" altLang="zh-CN" sz="2200" dirty="0">
                <a:latin typeface="+mj-ea"/>
                <a:ea typeface="+mj-ea"/>
              </a:rPr>
              <a:t>sure she will wake up.</a:t>
            </a:r>
          </a:p>
          <a:p>
            <a:pPr marL="0" indent="0">
              <a:buNone/>
            </a:pPr>
            <a:r>
              <a:rPr lang="en-US" altLang="zh-CN" sz="2200" dirty="0">
                <a:latin typeface="+mj-ea"/>
                <a:ea typeface="+mj-ea"/>
              </a:rPr>
              <a:t>King David:(worriedly)OK.</a:t>
            </a:r>
          </a:p>
          <a:p>
            <a:pPr marL="0" indent="0">
              <a:buNone/>
            </a:pPr>
            <a:r>
              <a:rPr lang="en-US" altLang="zh-CN" sz="2200" dirty="0">
                <a:latin typeface="+mj-ea"/>
                <a:ea typeface="+mj-ea"/>
              </a:rPr>
              <a:t>Narrator</a:t>
            </a:r>
            <a:r>
              <a:rPr lang="en-US" altLang="zh-CN" sz="2200" dirty="0" smtClean="0">
                <a:latin typeface="+mj-ea"/>
                <a:ea typeface="+mj-ea"/>
              </a:rPr>
              <a:t>: After few </a:t>
            </a:r>
            <a:r>
              <a:rPr lang="en-US" altLang="zh-CN" sz="2200" dirty="0">
                <a:latin typeface="+mj-ea"/>
                <a:ea typeface="+mj-ea"/>
              </a:rPr>
              <a:t>minutes</a:t>
            </a:r>
            <a:r>
              <a:rPr lang="en-US" altLang="zh-CN" sz="2200" dirty="0" smtClean="0">
                <a:latin typeface="+mj-ea"/>
                <a:ea typeface="+mj-ea"/>
              </a:rPr>
              <a:t>, Princess </a:t>
            </a:r>
            <a:r>
              <a:rPr lang="en-US" altLang="zh-CN" sz="2200" dirty="0">
                <a:latin typeface="+mj-ea"/>
                <a:ea typeface="+mj-ea"/>
              </a:rPr>
              <a:t>Kelly </a:t>
            </a:r>
            <a:r>
              <a:rPr lang="en-US" altLang="zh-CN" sz="2200" dirty="0" smtClean="0">
                <a:latin typeface="+mj-ea"/>
                <a:ea typeface="+mj-ea"/>
              </a:rPr>
              <a:t>wakes </a:t>
            </a:r>
            <a:r>
              <a:rPr lang="en-US" altLang="zh-CN" sz="2200" dirty="0">
                <a:latin typeface="+mj-ea"/>
                <a:ea typeface="+mj-ea"/>
              </a:rPr>
              <a:t>up</a:t>
            </a:r>
            <a:r>
              <a:rPr lang="en-US" altLang="zh-CN" sz="2200" dirty="0" smtClean="0">
                <a:latin typeface="+mj-ea"/>
                <a:ea typeface="+mj-ea"/>
              </a:rPr>
              <a:t>! It </a:t>
            </a:r>
            <a:r>
              <a:rPr lang="en-US" altLang="zh-CN" sz="2200" dirty="0">
                <a:latin typeface="+mj-ea"/>
                <a:ea typeface="+mj-ea"/>
              </a:rPr>
              <a:t>is extremely fabulous</a:t>
            </a:r>
            <a:r>
              <a:rPr lang="en-US" altLang="zh-CN" sz="2200" dirty="0" smtClean="0">
                <a:latin typeface="+mj-ea"/>
                <a:ea typeface="+mj-ea"/>
              </a:rPr>
              <a:t>. She </a:t>
            </a:r>
            <a:r>
              <a:rPr lang="en-US" altLang="zh-CN" sz="2200" dirty="0">
                <a:latin typeface="+mj-ea"/>
                <a:ea typeface="+mj-ea"/>
              </a:rPr>
              <a:t>smiles highly </a:t>
            </a:r>
            <a:r>
              <a:rPr lang="en-US" altLang="zh-CN" sz="2200" dirty="0" smtClean="0">
                <a:latin typeface="+mj-ea"/>
                <a:ea typeface="+mj-ea"/>
              </a:rPr>
              <a:t>attractive. Everyone </a:t>
            </a:r>
            <a:r>
              <a:rPr lang="en-US" altLang="zh-CN" sz="2200" dirty="0">
                <a:latin typeface="+mj-ea"/>
                <a:ea typeface="+mj-ea"/>
              </a:rPr>
              <a:t>smiles </a:t>
            </a:r>
            <a:r>
              <a:rPr lang="en-US" altLang="zh-CN" sz="2200" dirty="0" smtClean="0">
                <a:latin typeface="+mj-ea"/>
                <a:ea typeface="+mj-ea"/>
              </a:rPr>
              <a:t>too. King </a:t>
            </a:r>
            <a:r>
              <a:rPr lang="en-US" altLang="zh-CN" sz="2200" dirty="0">
                <a:latin typeface="+mj-ea"/>
                <a:ea typeface="+mj-ea"/>
              </a:rPr>
              <a:t>David hugs his dreadfully lovely daughter.</a:t>
            </a:r>
          </a:p>
          <a:p>
            <a:pPr marL="0" indent="0">
              <a:buNone/>
            </a:pPr>
            <a:r>
              <a:rPr lang="en-US" altLang="zh-CN" sz="2200" dirty="0">
                <a:latin typeface="+mj-ea"/>
                <a:ea typeface="+mj-ea"/>
              </a:rPr>
              <a:t>King David:(</a:t>
            </a:r>
            <a:r>
              <a:rPr lang="en-US" altLang="zh-CN" sz="2200" dirty="0">
                <a:latin typeface="+mj-ea"/>
                <a:ea typeface="+mj-ea"/>
                <a:sym typeface="+mn-ea"/>
              </a:rPr>
              <a:t>hugs his daughter</a:t>
            </a:r>
            <a:r>
              <a:rPr lang="en-US" altLang="zh-CN" sz="2200" dirty="0" smtClean="0">
                <a:latin typeface="+mj-ea"/>
                <a:ea typeface="+mj-ea"/>
              </a:rPr>
              <a:t>) My dear. I'm </a:t>
            </a:r>
            <a:r>
              <a:rPr lang="en-US" altLang="zh-CN" sz="2200" dirty="0">
                <a:latin typeface="+mj-ea"/>
                <a:ea typeface="+mj-ea"/>
              </a:rPr>
              <a:t>so worried about you.</a:t>
            </a:r>
          </a:p>
          <a:p>
            <a:pPr marL="0" indent="0">
              <a:buNone/>
            </a:pPr>
            <a:r>
              <a:rPr lang="en-US" altLang="zh-CN" sz="2200" dirty="0">
                <a:latin typeface="+mj-ea"/>
                <a:ea typeface="+mj-ea"/>
              </a:rPr>
              <a:t>Princess Kelly</a:t>
            </a:r>
            <a:r>
              <a:rPr lang="en-US" altLang="zh-CN" sz="2200" dirty="0" smtClean="0">
                <a:latin typeface="+mj-ea"/>
                <a:ea typeface="+mj-ea"/>
              </a:rPr>
              <a:t>: Father, who </a:t>
            </a:r>
            <a:r>
              <a:rPr lang="en-US" altLang="zh-CN" sz="2200" dirty="0">
                <a:latin typeface="+mj-ea"/>
                <a:ea typeface="+mj-ea"/>
              </a:rPr>
              <a:t>wakes me up?</a:t>
            </a:r>
          </a:p>
          <a:p>
            <a:pPr marL="0" indent="0">
              <a:buNone/>
            </a:pPr>
            <a:r>
              <a:rPr lang="en-US" altLang="zh-CN" sz="2200" dirty="0" smtClean="0">
                <a:latin typeface="+mj-ea"/>
                <a:ea typeface="+mj-ea"/>
              </a:rPr>
              <a:t>King </a:t>
            </a:r>
            <a:r>
              <a:rPr lang="en-US" altLang="zh-CN" sz="2200" dirty="0">
                <a:latin typeface="+mj-ea"/>
                <a:ea typeface="+mj-ea"/>
              </a:rPr>
              <a:t>David:(point to Prince Billy)Kelly,it's him</a:t>
            </a:r>
            <a:r>
              <a:rPr lang="en-US" altLang="zh-CN" sz="2200" dirty="0" smtClean="0">
                <a:latin typeface="+mj-ea"/>
                <a:ea typeface="+mj-ea"/>
              </a:rPr>
              <a:t>. He </a:t>
            </a:r>
            <a:r>
              <a:rPr lang="en-US" altLang="zh-CN" sz="2200" dirty="0">
                <a:latin typeface="+mj-ea"/>
                <a:ea typeface="+mj-ea"/>
              </a:rPr>
              <a:t>is a handsome boy.</a:t>
            </a:r>
          </a:p>
          <a:p>
            <a:pPr marL="0" indent="0">
              <a:buNone/>
            </a:pPr>
            <a:endParaRPr lang="en-US" altLang="zh-CN" sz="22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402" y="570017"/>
            <a:ext cx="2365790" cy="154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6795" y="457289"/>
            <a:ext cx="1260920" cy="224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1" y="1128156"/>
            <a:ext cx="9601196" cy="4747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CN" dirty="0" smtClean="0">
              <a:latin typeface="+mj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j-ea"/>
              </a:rPr>
              <a:t>Princess Kelly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: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Thank you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!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How </a:t>
            </a:r>
            <a:r>
              <a:rPr lang="en-US" altLang="zh-CN" dirty="0">
                <a:latin typeface="+mj-ea"/>
              </a:rPr>
              <a:t>did you wake me up?</a:t>
            </a:r>
          </a:p>
          <a:p>
            <a:pPr marL="0" indent="0">
              <a:buNone/>
            </a:pPr>
            <a:endParaRPr lang="en-US" altLang="zh-CN" dirty="0" smtClean="0">
              <a:latin typeface="+mj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j-ea"/>
              </a:rPr>
              <a:t>Prince Billy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: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Actually,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I </a:t>
            </a:r>
            <a:r>
              <a:rPr lang="en-US" altLang="zh-CN" dirty="0">
                <a:latin typeface="+mj-ea"/>
              </a:rPr>
              <a:t>am a boy who </a:t>
            </a:r>
            <a:r>
              <a:rPr lang="en-US" altLang="zh-CN" dirty="0" smtClean="0">
                <a:latin typeface="+mj-ea"/>
              </a:rPr>
              <a:t>knows magic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. 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So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,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I </a:t>
            </a:r>
            <a:r>
              <a:rPr lang="en-US" altLang="zh-CN" dirty="0">
                <a:latin typeface="+mj-ea"/>
              </a:rPr>
              <a:t>have some magical </a:t>
            </a:r>
            <a:r>
              <a:rPr lang="en-US" altLang="zh-CN" dirty="0" smtClean="0">
                <a:latin typeface="+mj-ea"/>
              </a:rPr>
              <a:t>medicine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. 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It </a:t>
            </a:r>
            <a:r>
              <a:rPr lang="en-US" altLang="zh-CN" dirty="0">
                <a:latin typeface="+mj-ea"/>
              </a:rPr>
              <a:t>can wake someone up if he is sick!</a:t>
            </a:r>
          </a:p>
          <a:p>
            <a:pPr marL="0" indent="0">
              <a:buNone/>
            </a:pPr>
            <a:endParaRPr lang="en-US" altLang="zh-CN" dirty="0" smtClean="0">
              <a:latin typeface="+mj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j-ea"/>
              </a:rPr>
              <a:t>Princess </a:t>
            </a:r>
            <a:r>
              <a:rPr lang="en-US" altLang="zh-CN" dirty="0">
                <a:latin typeface="+mj-ea"/>
              </a:rPr>
              <a:t>Kelly and King David</a:t>
            </a:r>
            <a:r>
              <a:rPr lang="en-US" altLang="zh-CN" dirty="0" smtClean="0">
                <a:latin typeface="+mj-ea"/>
              </a:rPr>
              <a:t>: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Wow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!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That's </a:t>
            </a:r>
            <a:r>
              <a:rPr lang="en-US" altLang="zh-CN" dirty="0">
                <a:latin typeface="+mj-ea"/>
              </a:rPr>
              <a:t>deeply amazing!</a:t>
            </a:r>
          </a:p>
          <a:p>
            <a:pPr marL="0" indent="0">
              <a:buNone/>
            </a:pPr>
            <a:endParaRPr lang="en-US" altLang="zh-CN" dirty="0" smtClean="0">
              <a:latin typeface="+mj-e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j-ea"/>
              </a:rPr>
              <a:t>Narrator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: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King </a:t>
            </a:r>
            <a:r>
              <a:rPr lang="en-US" altLang="zh-CN" dirty="0">
                <a:latin typeface="+mj-ea"/>
              </a:rPr>
              <a:t>David is so thankful that Prince Billy can wake Princess Kelly </a:t>
            </a:r>
            <a:r>
              <a:rPr lang="en-US" altLang="zh-CN" dirty="0" smtClean="0">
                <a:latin typeface="+mj-ea"/>
              </a:rPr>
              <a:t>up.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So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,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he </a:t>
            </a:r>
            <a:r>
              <a:rPr lang="en-US" altLang="zh-CN" dirty="0">
                <a:latin typeface="+mj-ea"/>
              </a:rPr>
              <a:t>decided to have a good dinner with Prince </a:t>
            </a:r>
            <a:r>
              <a:rPr lang="en-US" altLang="zh-CN" dirty="0" smtClean="0">
                <a:latin typeface="+mj-ea"/>
              </a:rPr>
              <a:t>Billy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.</a:t>
            </a:r>
            <a:r>
              <a:rPr lang="zh-TW" altLang="en-US" dirty="0" smtClean="0">
                <a:latin typeface="+mj-ea"/>
              </a:rPr>
              <a:t> </a:t>
            </a:r>
            <a:r>
              <a:rPr lang="en-US" altLang="zh-CN" dirty="0" smtClean="0">
                <a:latin typeface="+mj-ea"/>
              </a:rPr>
              <a:t>They </a:t>
            </a:r>
            <a:r>
              <a:rPr lang="en-US" altLang="zh-CN" dirty="0">
                <a:latin typeface="+mj-ea"/>
              </a:rPr>
              <a:t>feel very merry.</a:t>
            </a:r>
          </a:p>
          <a:p>
            <a:endParaRPr lang="en-US" altLang="zh-CN" dirty="0">
              <a:latin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533" y="528986"/>
            <a:ext cx="2866407" cy="199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324</Words>
  <Application>Microsoft Office PowerPoint</Application>
  <PresentationFormat>自訂</PresentationFormat>
  <Paragraphs>35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环保</vt:lpstr>
      <vt:lpstr>A miracle</vt:lpstr>
      <vt:lpstr>投影片 2</vt:lpstr>
      <vt:lpstr>投影片 3</vt:lpstr>
      <vt:lpstr>投影片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(3)</dc:title>
  <dc:creator>Z-Line Co Ltd</dc:creator>
  <cp:lastModifiedBy>Carmen Mok</cp:lastModifiedBy>
  <cp:revision>17</cp:revision>
  <dcterms:created xsi:type="dcterms:W3CDTF">2017-01-14T02:46:00Z</dcterms:created>
  <dcterms:modified xsi:type="dcterms:W3CDTF">2017-07-10T02:43:13Z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