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903A10-F65D-4E6B-9424-8B0B7A119BDA}" v="50" dt="2021-11-12T11:16:42.781"/>
    <p1510:client id="{88510455-7090-1C19-C80D-9ED305658D2F}" v="161" dt="2021-11-12T12:26:28.446"/>
    <p1510:client id="{B0D6C6F5-FF21-DCB1-5FE1-2DE4CC26B0DC}" v="2" dt="2022-06-16T09:13:41.535"/>
    <p1510:client id="{BF671FED-18FC-75DD-7DDA-4202D687ED36}" v="116" dt="2022-07-13T09:21:51.6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3" autoAdjust="0"/>
    <p:restoredTop sz="94660"/>
  </p:normalViewPr>
  <p:slideViewPr>
    <p:cSldViewPr snapToGrid="0">
      <p:cViewPr>
        <p:scale>
          <a:sx n="62" d="100"/>
          <a:sy n="62" d="100"/>
        </p:scale>
        <p:origin x="-84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cs-鄒智仁同學" userId="S::s181030@plkfcmps.edu.hk::2d029c49-7ac3-46c4-bae0-8f84d1d51c11" providerId="AD" clId="Web-{BF671FED-18FC-75DD-7DDA-4202D687ED36}"/>
    <pc:docChg chg="addSld modSld addMainMaster delMainMaster">
      <pc:chgData name="fcs-鄒智仁同學" userId="S::s181030@plkfcmps.edu.hk::2d029c49-7ac3-46c4-bae0-8f84d1d51c11" providerId="AD" clId="Web-{BF671FED-18FC-75DD-7DDA-4202D687ED36}" dt="2022-07-13T09:21:51.633" v="95"/>
      <pc:docMkLst>
        <pc:docMk/>
      </pc:docMkLst>
      <pc:sldChg chg="delSp modSp mod modTransition modClrScheme delDesignElem chgLayout">
        <pc:chgData name="fcs-鄒智仁同學" userId="S::s181030@plkfcmps.edu.hk::2d029c49-7ac3-46c4-bae0-8f84d1d51c11" providerId="AD" clId="Web-{BF671FED-18FC-75DD-7DDA-4202D687ED36}" dt="2022-07-13T09:20:45.740" v="85"/>
        <pc:sldMkLst>
          <pc:docMk/>
          <pc:sldMk cId="2592129946" sldId="256"/>
        </pc:sldMkLst>
        <pc:spChg chg="mod ord">
          <ac:chgData name="fcs-鄒智仁同學" userId="S::s181030@plkfcmps.edu.hk::2d029c49-7ac3-46c4-bae0-8f84d1d51c11" providerId="AD" clId="Web-{BF671FED-18FC-75DD-7DDA-4202D687ED36}" dt="2022-07-13T09:20:45.740" v="85"/>
          <ac:spMkLst>
            <pc:docMk/>
            <pc:sldMk cId="2592129946" sldId="256"/>
            <ac:spMk id="2" creationId="{00000000-0000-0000-0000-000000000000}"/>
          </ac:spMkLst>
        </pc:spChg>
        <pc:spChg chg="mod ord">
          <ac:chgData name="fcs-鄒智仁同學" userId="S::s181030@plkfcmps.edu.hk::2d029c49-7ac3-46c4-bae0-8f84d1d51c11" providerId="AD" clId="Web-{BF671FED-18FC-75DD-7DDA-4202D687ED36}" dt="2022-07-13T09:20:45.740" v="85"/>
          <ac:spMkLst>
            <pc:docMk/>
            <pc:sldMk cId="2592129946" sldId="256"/>
            <ac:spMk id="3" creationId="{00000000-0000-0000-0000-000000000000}"/>
          </ac:spMkLst>
        </pc:spChg>
        <pc:spChg chg="del">
          <ac:chgData name="fcs-鄒智仁同學" userId="S::s181030@plkfcmps.edu.hk::2d029c49-7ac3-46c4-bae0-8f84d1d51c11" providerId="AD" clId="Web-{BF671FED-18FC-75DD-7DDA-4202D687ED36}" dt="2022-07-13T09:10:35.437" v="43"/>
          <ac:spMkLst>
            <pc:docMk/>
            <pc:sldMk cId="2592129946" sldId="256"/>
            <ac:spMk id="37" creationId="{C194543F-B260-4448-8154-2D12AA647CEF}"/>
          </ac:spMkLst>
        </pc:spChg>
        <pc:grpChg chg="del">
          <ac:chgData name="fcs-鄒智仁同學" userId="S::s181030@plkfcmps.edu.hk::2d029c49-7ac3-46c4-bae0-8f84d1d51c11" providerId="AD" clId="Web-{BF671FED-18FC-75DD-7DDA-4202D687ED36}" dt="2022-07-13T09:10:35.437" v="43"/>
          <ac:grpSpMkLst>
            <pc:docMk/>
            <pc:sldMk cId="2592129946" sldId="256"/>
            <ac:grpSpMk id="45" creationId="{533119F7-D407-473A-BBF5-09E68C1EFB39}"/>
          </ac:grpSpMkLst>
        </pc:grpChg>
        <pc:picChg chg="mod">
          <ac:chgData name="fcs-鄒智仁同學" userId="S::s181030@plkfcmps.edu.hk::2d029c49-7ac3-46c4-bae0-8f84d1d51c11" providerId="AD" clId="Web-{BF671FED-18FC-75DD-7DDA-4202D687ED36}" dt="2022-07-13T09:01:06.620" v="0" actId="14100"/>
          <ac:picMkLst>
            <pc:docMk/>
            <pc:sldMk cId="2592129946" sldId="256"/>
            <ac:picMk id="22" creationId="{AE4B6D7F-A4D8-43F1-88D3-24506014C191}"/>
          </ac:picMkLst>
        </pc:picChg>
      </pc:sldChg>
      <pc:sldChg chg="addSp delSp modSp mod modTransition setBg modClrScheme delDesignElem chgLayout">
        <pc:chgData name="fcs-鄒智仁同學" userId="S::s181030@plkfcmps.edu.hk::2d029c49-7ac3-46c4-bae0-8f84d1d51c11" providerId="AD" clId="Web-{BF671FED-18FC-75DD-7DDA-4202D687ED36}" dt="2022-07-13T09:20:45.740" v="85"/>
        <pc:sldMkLst>
          <pc:docMk/>
          <pc:sldMk cId="2152766485" sldId="257"/>
        </pc:sldMkLst>
        <pc:spChg chg="mod ord">
          <ac:chgData name="fcs-鄒智仁同學" userId="S::s181030@plkfcmps.edu.hk::2d029c49-7ac3-46c4-bae0-8f84d1d51c11" providerId="AD" clId="Web-{BF671FED-18FC-75DD-7DDA-4202D687ED36}" dt="2022-07-13T09:20:45.740" v="85"/>
          <ac:spMkLst>
            <pc:docMk/>
            <pc:sldMk cId="2152766485" sldId="257"/>
            <ac:spMk id="2" creationId="{9D4DAD02-739A-40CB-90AD-C5251032818A}"/>
          </ac:spMkLst>
        </pc:spChg>
        <pc:spChg chg="add del">
          <ac:chgData name="fcs-鄒智仁同學" userId="S::s181030@plkfcmps.edu.hk::2d029c49-7ac3-46c4-bae0-8f84d1d51c11" providerId="AD" clId="Web-{BF671FED-18FC-75DD-7DDA-4202D687ED36}" dt="2022-07-13T09:20:45.740" v="85"/>
          <ac:spMkLst>
            <pc:docMk/>
            <pc:sldMk cId="2152766485" sldId="257"/>
            <ac:spMk id="43" creationId="{C5BDD1EA-D8C1-45AF-9F0A-14A2A137BA2A}"/>
          </ac:spMkLst>
        </pc:spChg>
        <pc:spChg chg="add del">
          <ac:chgData name="fcs-鄒智仁同學" userId="S::s181030@plkfcmps.edu.hk::2d029c49-7ac3-46c4-bae0-8f84d1d51c11" providerId="AD" clId="Web-{BF671FED-18FC-75DD-7DDA-4202D687ED36}" dt="2022-07-13T09:20:45.740" v="85"/>
          <ac:spMkLst>
            <pc:docMk/>
            <pc:sldMk cId="2152766485" sldId="257"/>
            <ac:spMk id="45" creationId="{14354E08-0068-48D7-A8AD-84C7B1CF585D}"/>
          </ac:spMkLst>
        </pc:spChg>
        <pc:spChg chg="del">
          <ac:chgData name="fcs-鄒智仁同學" userId="S::s181030@plkfcmps.edu.hk::2d029c49-7ac3-46c4-bae0-8f84d1d51c11" providerId="AD" clId="Web-{BF671FED-18FC-75DD-7DDA-4202D687ED36}" dt="2022-07-13T09:10:35.437" v="43"/>
          <ac:spMkLst>
            <pc:docMk/>
            <pc:sldMk cId="2152766485" sldId="257"/>
            <ac:spMk id="50" creationId="{AE60E7BA-806D-4688-992A-4FF520D959C9}"/>
          </ac:spMkLst>
        </pc:spChg>
        <pc:grpChg chg="add del">
          <ac:chgData name="fcs-鄒智仁同學" userId="S::s181030@plkfcmps.edu.hk::2d029c49-7ac3-46c4-bae0-8f84d1d51c11" providerId="AD" clId="Web-{BF671FED-18FC-75DD-7DDA-4202D687ED36}" dt="2022-07-13T09:20:45.740" v="85"/>
          <ac:grpSpMkLst>
            <pc:docMk/>
            <pc:sldMk cId="2152766485" sldId="257"/>
            <ac:grpSpMk id="47" creationId="{A779F34F-2960-4B81-BA08-445B6F6A0CD7}"/>
          </ac:grpSpMkLst>
        </pc:grpChg>
        <pc:grpChg chg="del">
          <ac:chgData name="fcs-鄒智仁同學" userId="S::s181030@plkfcmps.edu.hk::2d029c49-7ac3-46c4-bae0-8f84d1d51c11" providerId="AD" clId="Web-{BF671FED-18FC-75DD-7DDA-4202D687ED36}" dt="2022-07-13T09:10:35.437" v="43"/>
          <ac:grpSpMkLst>
            <pc:docMk/>
            <pc:sldMk cId="2152766485" sldId="257"/>
            <ac:grpSpMk id="52" creationId="{4FEC14CA-AB17-4E92-9821-60449CF68C91}"/>
          </ac:grpSpMkLst>
        </pc:grpChg>
        <pc:picChg chg="mod">
          <ac:chgData name="fcs-鄒智仁同學" userId="S::s181030@plkfcmps.edu.hk::2d029c49-7ac3-46c4-bae0-8f84d1d51c11" providerId="AD" clId="Web-{BF671FED-18FC-75DD-7DDA-4202D687ED36}" dt="2022-07-13T09:14:19.258" v="60"/>
          <ac:picMkLst>
            <pc:docMk/>
            <pc:sldMk cId="2152766485" sldId="257"/>
            <ac:picMk id="3" creationId="{80A7257E-F99B-49EE-8723-E376A919ECE2}"/>
          </ac:picMkLst>
        </pc:picChg>
        <pc:cxnChg chg="add del">
          <ac:chgData name="fcs-鄒智仁同學" userId="S::s181030@plkfcmps.edu.hk::2d029c49-7ac3-46c4-bae0-8f84d1d51c11" providerId="AD" clId="Web-{BF671FED-18FC-75DD-7DDA-4202D687ED36}" dt="2022-07-13T09:20:45.740" v="85"/>
          <ac:cxnSpMkLst>
            <pc:docMk/>
            <pc:sldMk cId="2152766485" sldId="257"/>
            <ac:cxnSpMk id="36" creationId="{8FD48FB1-66D8-4676-B0AA-C139A1DB78D1}"/>
          </ac:cxnSpMkLst>
        </pc:cxnChg>
        <pc:cxnChg chg="add del">
          <ac:chgData name="fcs-鄒智仁同學" userId="S::s181030@plkfcmps.edu.hk::2d029c49-7ac3-46c4-bae0-8f84d1d51c11" providerId="AD" clId="Web-{BF671FED-18FC-75DD-7DDA-4202D687ED36}" dt="2022-07-13T09:20:45.740" v="85"/>
          <ac:cxnSpMkLst>
            <pc:docMk/>
            <pc:sldMk cId="2152766485" sldId="257"/>
            <ac:cxnSpMk id="37" creationId="{F033F5AE-6728-4F19-8DED-658E674B31B9}"/>
          </ac:cxnSpMkLst>
        </pc:cxnChg>
        <pc:cxnChg chg="add del">
          <ac:chgData name="fcs-鄒智仁同學" userId="S::s181030@plkfcmps.edu.hk::2d029c49-7ac3-46c4-bae0-8f84d1d51c11" providerId="AD" clId="Web-{BF671FED-18FC-75DD-7DDA-4202D687ED36}" dt="2022-07-13T09:20:45.740" v="85"/>
          <ac:cxnSpMkLst>
            <pc:docMk/>
            <pc:sldMk cId="2152766485" sldId="257"/>
            <ac:cxnSpMk id="38" creationId="{82C7D74A-18BA-4709-A808-44E8815C4430}"/>
          </ac:cxnSpMkLst>
        </pc:cxnChg>
        <pc:cxnChg chg="add del">
          <ac:chgData name="fcs-鄒智仁同學" userId="S::s181030@plkfcmps.edu.hk::2d029c49-7ac3-46c4-bae0-8f84d1d51c11" providerId="AD" clId="Web-{BF671FED-18FC-75DD-7DDA-4202D687ED36}" dt="2022-07-13T09:20:45.740" v="85"/>
          <ac:cxnSpMkLst>
            <pc:docMk/>
            <pc:sldMk cId="2152766485" sldId="257"/>
            <ac:cxnSpMk id="39" creationId="{B5164A3F-1561-4039-8185-AB0EEB713EA7}"/>
          </ac:cxnSpMkLst>
        </pc:cxnChg>
        <pc:cxnChg chg="del">
          <ac:chgData name="fcs-鄒智仁同學" userId="S::s181030@plkfcmps.edu.hk::2d029c49-7ac3-46c4-bae0-8f84d1d51c11" providerId="AD" clId="Web-{BF671FED-18FC-75DD-7DDA-4202D687ED36}" dt="2022-07-13T09:10:35.437" v="43"/>
          <ac:cxnSpMkLst>
            <pc:docMk/>
            <pc:sldMk cId="2152766485" sldId="257"/>
            <ac:cxnSpMk id="40" creationId="{5272D67B-8643-40E8-A492-9F088D7B26A6}"/>
          </ac:cxnSpMkLst>
        </pc:cxnChg>
        <pc:cxnChg chg="add del">
          <ac:chgData name="fcs-鄒智仁同學" userId="S::s181030@plkfcmps.edu.hk::2d029c49-7ac3-46c4-bae0-8f84d1d51c11" providerId="AD" clId="Web-{BF671FED-18FC-75DD-7DDA-4202D687ED36}" dt="2022-07-13T09:20:45.740" v="85"/>
          <ac:cxnSpMkLst>
            <pc:docMk/>
            <pc:sldMk cId="2152766485" sldId="257"/>
            <ac:cxnSpMk id="41" creationId="{2A35DB53-42BE-460E-9CA1-1294C98463CB}"/>
          </ac:cxnSpMkLst>
        </pc:cxnChg>
        <pc:cxnChg chg="del">
          <ac:chgData name="fcs-鄒智仁同學" userId="S::s181030@plkfcmps.edu.hk::2d029c49-7ac3-46c4-bae0-8f84d1d51c11" providerId="AD" clId="Web-{BF671FED-18FC-75DD-7DDA-4202D687ED36}" dt="2022-07-13T09:10:35.437" v="43"/>
          <ac:cxnSpMkLst>
            <pc:docMk/>
            <pc:sldMk cId="2152766485" sldId="257"/>
            <ac:cxnSpMk id="42" creationId="{7CF19F98-A730-4A8F-B853-ABD5DEACF74B}"/>
          </ac:cxnSpMkLst>
        </pc:cxnChg>
        <pc:cxnChg chg="del">
          <ac:chgData name="fcs-鄒智仁同學" userId="S::s181030@plkfcmps.edu.hk::2d029c49-7ac3-46c4-bae0-8f84d1d51c11" providerId="AD" clId="Web-{BF671FED-18FC-75DD-7DDA-4202D687ED36}" dt="2022-07-13T09:10:35.437" v="43"/>
          <ac:cxnSpMkLst>
            <pc:docMk/>
            <pc:sldMk cId="2152766485" sldId="257"/>
            <ac:cxnSpMk id="44" creationId="{914B8A5A-BB9B-428C-BE2B-376606AE4ED8}"/>
          </ac:cxnSpMkLst>
        </pc:cxnChg>
        <pc:cxnChg chg="del">
          <ac:chgData name="fcs-鄒智仁同學" userId="S::s181030@plkfcmps.edu.hk::2d029c49-7ac3-46c4-bae0-8f84d1d51c11" providerId="AD" clId="Web-{BF671FED-18FC-75DD-7DDA-4202D687ED36}" dt="2022-07-13T09:10:35.437" v="43"/>
          <ac:cxnSpMkLst>
            <pc:docMk/>
            <pc:sldMk cId="2152766485" sldId="257"/>
            <ac:cxnSpMk id="46" creationId="{D1F22D18-49A2-4B82-AD2E-4AB0247B6CA5}"/>
          </ac:cxnSpMkLst>
        </pc:cxnChg>
        <pc:cxnChg chg="del">
          <ac:chgData name="fcs-鄒智仁同學" userId="S::s181030@plkfcmps.edu.hk::2d029c49-7ac3-46c4-bae0-8f84d1d51c11" providerId="AD" clId="Web-{BF671FED-18FC-75DD-7DDA-4202D687ED36}" dt="2022-07-13T09:10:35.437" v="43"/>
          <ac:cxnSpMkLst>
            <pc:docMk/>
            <pc:sldMk cId="2152766485" sldId="257"/>
            <ac:cxnSpMk id="48" creationId="{BC290DE6-E708-4BF5-BD63-6D2C686532BB}"/>
          </ac:cxnSpMkLst>
        </pc:cxnChg>
      </pc:sldChg>
      <pc:sldChg chg="delSp modSp mod modTransition setBg modClrScheme delDesignElem chgLayout">
        <pc:chgData name="fcs-鄒智仁同學" userId="S::s181030@plkfcmps.edu.hk::2d029c49-7ac3-46c4-bae0-8f84d1d51c11" providerId="AD" clId="Web-{BF671FED-18FC-75DD-7DDA-4202D687ED36}" dt="2022-07-13T09:20:45.740" v="85"/>
        <pc:sldMkLst>
          <pc:docMk/>
          <pc:sldMk cId="690732513" sldId="258"/>
        </pc:sldMkLst>
        <pc:spChg chg="mod ord">
          <ac:chgData name="fcs-鄒智仁同學" userId="S::s181030@plkfcmps.edu.hk::2d029c49-7ac3-46c4-bae0-8f84d1d51c11" providerId="AD" clId="Web-{BF671FED-18FC-75DD-7DDA-4202D687ED36}" dt="2022-07-13T09:20:45.740" v="85"/>
          <ac:spMkLst>
            <pc:docMk/>
            <pc:sldMk cId="690732513" sldId="258"/>
            <ac:spMk id="2" creationId="{7BCE4C0B-A00D-4163-8813-E53C63C1BEDC}"/>
          </ac:spMkLst>
        </pc:spChg>
        <pc:spChg chg="del">
          <ac:chgData name="fcs-鄒智仁同學" userId="S::s181030@plkfcmps.edu.hk::2d029c49-7ac3-46c4-bae0-8f84d1d51c11" providerId="AD" clId="Web-{BF671FED-18FC-75DD-7DDA-4202D687ED36}" dt="2022-07-13T09:10:35.437" v="43"/>
          <ac:spMkLst>
            <pc:docMk/>
            <pc:sldMk cId="690732513" sldId="258"/>
            <ac:spMk id="31" creationId="{D1B9DAF8-E006-40BE-B18F-7BF3E78FDA9F}"/>
          </ac:spMkLst>
        </pc:spChg>
        <pc:spChg chg="del">
          <ac:chgData name="fcs-鄒智仁同學" userId="S::s181030@plkfcmps.edu.hk::2d029c49-7ac3-46c4-bae0-8f84d1d51c11" providerId="AD" clId="Web-{BF671FED-18FC-75DD-7DDA-4202D687ED36}" dt="2022-07-13T09:10:35.437" v="43"/>
          <ac:spMkLst>
            <pc:docMk/>
            <pc:sldMk cId="690732513" sldId="258"/>
            <ac:spMk id="33" creationId="{5D710B14-6731-4E0B-BD23-F4B06473F7AA}"/>
          </ac:spMkLst>
        </pc:spChg>
        <pc:grpChg chg="del">
          <ac:chgData name="fcs-鄒智仁同學" userId="S::s181030@plkfcmps.edu.hk::2d029c49-7ac3-46c4-bae0-8f84d1d51c11" providerId="AD" clId="Web-{BF671FED-18FC-75DD-7DDA-4202D687ED36}" dt="2022-07-13T09:10:35.437" v="43"/>
          <ac:grpSpMkLst>
            <pc:docMk/>
            <pc:sldMk cId="690732513" sldId="258"/>
            <ac:grpSpMk id="35" creationId="{BAFC36E7-2078-40B0-BAC1-950C1A2E0547}"/>
          </ac:grpSpMkLst>
        </pc:grpChg>
        <pc:picChg chg="mod">
          <ac:chgData name="fcs-鄒智仁同學" userId="S::s181030@plkfcmps.edu.hk::2d029c49-7ac3-46c4-bae0-8f84d1d51c11" providerId="AD" clId="Web-{BF671FED-18FC-75DD-7DDA-4202D687ED36}" dt="2022-07-13T09:11:57.674" v="51" actId="1076"/>
          <ac:picMkLst>
            <pc:docMk/>
            <pc:sldMk cId="690732513" sldId="258"/>
            <ac:picMk id="16" creationId="{72394852-A10C-4C52-BF79-6C654BEAEF95}"/>
          </ac:picMkLst>
        </pc:picChg>
        <pc:cxnChg chg="del">
          <ac:chgData name="fcs-鄒智仁同學" userId="S::s181030@plkfcmps.edu.hk::2d029c49-7ac3-46c4-bae0-8f84d1d51c11" providerId="AD" clId="Web-{BF671FED-18FC-75DD-7DDA-4202D687ED36}" dt="2022-07-13T09:10:35.437" v="43"/>
          <ac:cxnSpMkLst>
            <pc:docMk/>
            <pc:sldMk cId="690732513" sldId="258"/>
            <ac:cxnSpMk id="18" creationId="{5272D67B-8643-40E8-A492-9F088D7B26A6}"/>
          </ac:cxnSpMkLst>
        </pc:cxnChg>
        <pc:cxnChg chg="del">
          <ac:chgData name="fcs-鄒智仁同學" userId="S::s181030@plkfcmps.edu.hk::2d029c49-7ac3-46c4-bae0-8f84d1d51c11" providerId="AD" clId="Web-{BF671FED-18FC-75DD-7DDA-4202D687ED36}" dt="2022-07-13T09:10:35.437" v="43"/>
          <ac:cxnSpMkLst>
            <pc:docMk/>
            <pc:sldMk cId="690732513" sldId="258"/>
            <ac:cxnSpMk id="23" creationId="{7CF19F98-A730-4A8F-B853-ABD5DEACF74B}"/>
          </ac:cxnSpMkLst>
        </pc:cxnChg>
        <pc:cxnChg chg="del">
          <ac:chgData name="fcs-鄒智仁同學" userId="S::s181030@plkfcmps.edu.hk::2d029c49-7ac3-46c4-bae0-8f84d1d51c11" providerId="AD" clId="Web-{BF671FED-18FC-75DD-7DDA-4202D687ED36}" dt="2022-07-13T09:10:35.437" v="43"/>
          <ac:cxnSpMkLst>
            <pc:docMk/>
            <pc:sldMk cId="690732513" sldId="258"/>
            <ac:cxnSpMk id="25" creationId="{914B8A5A-BB9B-428C-BE2B-376606AE4ED8}"/>
          </ac:cxnSpMkLst>
        </pc:cxnChg>
        <pc:cxnChg chg="del">
          <ac:chgData name="fcs-鄒智仁同學" userId="S::s181030@plkfcmps.edu.hk::2d029c49-7ac3-46c4-bae0-8f84d1d51c11" providerId="AD" clId="Web-{BF671FED-18FC-75DD-7DDA-4202D687ED36}" dt="2022-07-13T09:10:35.437" v="43"/>
          <ac:cxnSpMkLst>
            <pc:docMk/>
            <pc:sldMk cId="690732513" sldId="258"/>
            <ac:cxnSpMk id="27" creationId="{D1F22D18-49A2-4B82-AD2E-4AB0247B6CA5}"/>
          </ac:cxnSpMkLst>
        </pc:cxnChg>
        <pc:cxnChg chg="del">
          <ac:chgData name="fcs-鄒智仁同學" userId="S::s181030@plkfcmps.edu.hk::2d029c49-7ac3-46c4-bae0-8f84d1d51c11" providerId="AD" clId="Web-{BF671FED-18FC-75DD-7DDA-4202D687ED36}" dt="2022-07-13T09:10:35.437" v="43"/>
          <ac:cxnSpMkLst>
            <pc:docMk/>
            <pc:sldMk cId="690732513" sldId="258"/>
            <ac:cxnSpMk id="29" creationId="{BC290DE6-E708-4BF5-BD63-6D2C686532BB}"/>
          </ac:cxnSpMkLst>
        </pc:cxnChg>
      </pc:sldChg>
      <pc:sldChg chg="delSp modSp mod modTransition setBg modClrScheme delDesignElem chgLayout">
        <pc:chgData name="fcs-鄒智仁同學" userId="S::s181030@plkfcmps.edu.hk::2d029c49-7ac3-46c4-bae0-8f84d1d51c11" providerId="AD" clId="Web-{BF671FED-18FC-75DD-7DDA-4202D687ED36}" dt="2022-07-13T09:20:45.740" v="85"/>
        <pc:sldMkLst>
          <pc:docMk/>
          <pc:sldMk cId="1720643136" sldId="259"/>
        </pc:sldMkLst>
        <pc:spChg chg="mod ord">
          <ac:chgData name="fcs-鄒智仁同學" userId="S::s181030@plkfcmps.edu.hk::2d029c49-7ac3-46c4-bae0-8f84d1d51c11" providerId="AD" clId="Web-{BF671FED-18FC-75DD-7DDA-4202D687ED36}" dt="2022-07-13T09:20:45.740" v="85"/>
          <ac:spMkLst>
            <pc:docMk/>
            <pc:sldMk cId="1720643136" sldId="259"/>
            <ac:spMk id="2" creationId="{A6680FFB-6BE1-42EE-8E7C-7CA68C7AA45C}"/>
          </ac:spMkLst>
        </pc:spChg>
        <pc:spChg chg="del">
          <ac:chgData name="fcs-鄒智仁同學" userId="S::s181030@plkfcmps.edu.hk::2d029c49-7ac3-46c4-bae0-8f84d1d51c11" providerId="AD" clId="Web-{BF671FED-18FC-75DD-7DDA-4202D687ED36}" dt="2022-07-13T09:10:35.437" v="43"/>
          <ac:spMkLst>
            <pc:docMk/>
            <pc:sldMk cId="1720643136" sldId="259"/>
            <ac:spMk id="25" creationId="{7E134C76-7FB4-4BB7-9322-DD8A4B179ACD}"/>
          </ac:spMkLst>
        </pc:spChg>
        <pc:spChg chg="del">
          <ac:chgData name="fcs-鄒智仁同學" userId="S::s181030@plkfcmps.edu.hk::2d029c49-7ac3-46c4-bae0-8f84d1d51c11" providerId="AD" clId="Web-{BF671FED-18FC-75DD-7DDA-4202D687ED36}" dt="2022-07-13T09:10:35.437" v="43"/>
          <ac:spMkLst>
            <pc:docMk/>
            <pc:sldMk cId="1720643136" sldId="259"/>
            <ac:spMk id="27" creationId="{C0C57804-4F33-4D85-AA3E-DA0F214BBD91}"/>
          </ac:spMkLst>
        </pc:spChg>
        <pc:picChg chg="mod">
          <ac:chgData name="fcs-鄒智仁同學" userId="S::s181030@plkfcmps.edu.hk::2d029c49-7ac3-46c4-bae0-8f84d1d51c11" providerId="AD" clId="Web-{BF671FED-18FC-75DD-7DDA-4202D687ED36}" dt="2022-07-13T09:12:59.177" v="57" actId="1076"/>
          <ac:picMkLst>
            <pc:docMk/>
            <pc:sldMk cId="1720643136" sldId="259"/>
            <ac:picMk id="4" creationId="{F8BAE7F2-34A6-483F-825A-511C5EF4D097}"/>
          </ac:picMkLst>
        </pc:picChg>
        <pc:cxnChg chg="del">
          <ac:chgData name="fcs-鄒智仁同學" userId="S::s181030@plkfcmps.edu.hk::2d029c49-7ac3-46c4-bae0-8f84d1d51c11" providerId="AD" clId="Web-{BF671FED-18FC-75DD-7DDA-4202D687ED36}" dt="2022-07-13T09:10:35.437" v="43"/>
          <ac:cxnSpMkLst>
            <pc:docMk/>
            <pc:sldMk cId="1720643136" sldId="259"/>
            <ac:cxnSpMk id="15" creationId="{FEB90296-CFE0-401D-9CA3-32966EC4F01D}"/>
          </ac:cxnSpMkLst>
        </pc:cxnChg>
        <pc:cxnChg chg="del">
          <ac:chgData name="fcs-鄒智仁同學" userId="S::s181030@plkfcmps.edu.hk::2d029c49-7ac3-46c4-bae0-8f84d1d51c11" providerId="AD" clId="Web-{BF671FED-18FC-75DD-7DDA-4202D687ED36}" dt="2022-07-13T09:10:35.437" v="43"/>
          <ac:cxnSpMkLst>
            <pc:docMk/>
            <pc:sldMk cId="1720643136" sldId="259"/>
            <ac:cxnSpMk id="17" creationId="{08C9B4EE-7611-4ED9-B356-7BDD377C39B0}"/>
          </ac:cxnSpMkLst>
        </pc:cxnChg>
        <pc:cxnChg chg="del">
          <ac:chgData name="fcs-鄒智仁同學" userId="S::s181030@plkfcmps.edu.hk::2d029c49-7ac3-46c4-bae0-8f84d1d51c11" providerId="AD" clId="Web-{BF671FED-18FC-75DD-7DDA-4202D687ED36}" dt="2022-07-13T09:10:35.437" v="43"/>
          <ac:cxnSpMkLst>
            <pc:docMk/>
            <pc:sldMk cId="1720643136" sldId="259"/>
            <ac:cxnSpMk id="19" creationId="{4A4F266A-F2F7-47CD-8BBC-E3777E982FD2}"/>
          </ac:cxnSpMkLst>
        </pc:cxnChg>
        <pc:cxnChg chg="del">
          <ac:chgData name="fcs-鄒智仁同學" userId="S::s181030@plkfcmps.edu.hk::2d029c49-7ac3-46c4-bae0-8f84d1d51c11" providerId="AD" clId="Web-{BF671FED-18FC-75DD-7DDA-4202D687ED36}" dt="2022-07-13T09:10:35.437" v="43"/>
          <ac:cxnSpMkLst>
            <pc:docMk/>
            <pc:sldMk cId="1720643136" sldId="259"/>
            <ac:cxnSpMk id="21" creationId="{20D69C80-8919-4A32-B897-F2A21F940574}"/>
          </ac:cxnSpMkLst>
        </pc:cxnChg>
        <pc:cxnChg chg="del">
          <ac:chgData name="fcs-鄒智仁同學" userId="S::s181030@plkfcmps.edu.hk::2d029c49-7ac3-46c4-bae0-8f84d1d51c11" providerId="AD" clId="Web-{BF671FED-18FC-75DD-7DDA-4202D687ED36}" dt="2022-07-13T09:10:35.437" v="43"/>
          <ac:cxnSpMkLst>
            <pc:docMk/>
            <pc:sldMk cId="1720643136" sldId="259"/>
            <ac:cxnSpMk id="23" creationId="{F427B072-CC5B-481B-9719-8CD4C54444BE}"/>
          </ac:cxnSpMkLst>
        </pc:cxnChg>
      </pc:sldChg>
      <pc:sldChg chg="delSp modSp mod modTransition modClrScheme delDesignElem chgLayout">
        <pc:chgData name="fcs-鄒智仁同學" userId="S::s181030@plkfcmps.edu.hk::2d029c49-7ac3-46c4-bae0-8f84d1d51c11" providerId="AD" clId="Web-{BF671FED-18FC-75DD-7DDA-4202D687ED36}" dt="2022-07-13T09:20:45.740" v="85"/>
        <pc:sldMkLst>
          <pc:docMk/>
          <pc:sldMk cId="3232219849" sldId="260"/>
        </pc:sldMkLst>
        <pc:spChg chg="mod ord">
          <ac:chgData name="fcs-鄒智仁同學" userId="S::s181030@plkfcmps.edu.hk::2d029c49-7ac3-46c4-bae0-8f84d1d51c11" providerId="AD" clId="Web-{BF671FED-18FC-75DD-7DDA-4202D687ED36}" dt="2022-07-13T09:20:45.740" v="85"/>
          <ac:spMkLst>
            <pc:docMk/>
            <pc:sldMk cId="3232219849" sldId="260"/>
            <ac:spMk id="2" creationId="{BA2DCA52-3D00-4D99-903B-72FE4C68C94E}"/>
          </ac:spMkLst>
        </pc:spChg>
        <pc:spChg chg="mod ord">
          <ac:chgData name="fcs-鄒智仁同學" userId="S::s181030@plkfcmps.edu.hk::2d029c49-7ac3-46c4-bae0-8f84d1d51c11" providerId="AD" clId="Web-{BF671FED-18FC-75DD-7DDA-4202D687ED36}" dt="2022-07-13T09:20:45.740" v="85"/>
          <ac:spMkLst>
            <pc:docMk/>
            <pc:sldMk cId="3232219849" sldId="260"/>
            <ac:spMk id="14" creationId="{C133AFE1-37C8-4BC4-BC9F-C10CE3F5578C}"/>
          </ac:spMkLst>
        </pc:spChg>
        <pc:spChg chg="del">
          <ac:chgData name="fcs-鄒智仁同學" userId="S::s181030@plkfcmps.edu.hk::2d029c49-7ac3-46c4-bae0-8f84d1d51c11" providerId="AD" clId="Web-{BF671FED-18FC-75DD-7DDA-4202D687ED36}" dt="2022-07-13T09:10:35.437" v="43"/>
          <ac:spMkLst>
            <pc:docMk/>
            <pc:sldMk cId="3232219849" sldId="260"/>
            <ac:spMk id="17" creationId="{E1F9602E-0F41-4EB5-9F55-26591CBE33C2}"/>
          </ac:spMkLst>
        </pc:spChg>
        <pc:spChg chg="del">
          <ac:chgData name="fcs-鄒智仁同學" userId="S::s181030@plkfcmps.edu.hk::2d029c49-7ac3-46c4-bae0-8f84d1d51c11" providerId="AD" clId="Web-{BF671FED-18FC-75DD-7DDA-4202D687ED36}" dt="2022-07-13T09:10:35.437" v="43"/>
          <ac:spMkLst>
            <pc:docMk/>
            <pc:sldMk cId="3232219849" sldId="260"/>
            <ac:spMk id="19" creationId="{F912F8CE-C418-49F0-84E6-43D4544659F5}"/>
          </ac:spMkLst>
        </pc:spChg>
        <pc:grpChg chg="del">
          <ac:chgData name="fcs-鄒智仁同學" userId="S::s181030@plkfcmps.edu.hk::2d029c49-7ac3-46c4-bae0-8f84d1d51c11" providerId="AD" clId="Web-{BF671FED-18FC-75DD-7DDA-4202D687ED36}" dt="2022-07-13T09:10:35.437" v="43"/>
          <ac:grpSpMkLst>
            <pc:docMk/>
            <pc:sldMk cId="3232219849" sldId="260"/>
            <ac:grpSpMk id="21" creationId="{036C92E5-6825-45D3-A815-D268C8543731}"/>
          </ac:grpSpMkLst>
        </pc:grpChg>
      </pc:sldChg>
      <pc:sldChg chg="addSp delSp modSp new mod modTransition setBg modClrScheme addAnim modAnim setClrOvrMap delDesignElem chgLayout">
        <pc:chgData name="fcs-鄒智仁同學" userId="S::s181030@plkfcmps.edu.hk::2d029c49-7ac3-46c4-bae0-8f84d1d51c11" providerId="AD" clId="Web-{BF671FED-18FC-75DD-7DDA-4202D687ED36}" dt="2022-07-13T09:21:51.633" v="95"/>
        <pc:sldMkLst>
          <pc:docMk/>
          <pc:sldMk cId="567709714" sldId="261"/>
        </pc:sldMkLst>
        <pc:spChg chg="del">
          <ac:chgData name="fcs-鄒智仁同學" userId="S::s181030@plkfcmps.edu.hk::2d029c49-7ac3-46c4-bae0-8f84d1d51c11" providerId="AD" clId="Web-{BF671FED-18FC-75DD-7DDA-4202D687ED36}" dt="2022-07-13T09:05:20.270" v="6"/>
          <ac:spMkLst>
            <pc:docMk/>
            <pc:sldMk cId="567709714" sldId="261"/>
            <ac:spMk id="2" creationId="{3A08019B-2DA7-A561-2FFB-DE3732AD9187}"/>
          </ac:spMkLst>
        </pc:spChg>
        <pc:spChg chg="del">
          <ac:chgData name="fcs-鄒智仁同學" userId="S::s181030@plkfcmps.edu.hk::2d029c49-7ac3-46c4-bae0-8f84d1d51c11" providerId="AD" clId="Web-{BF671FED-18FC-75DD-7DDA-4202D687ED36}" dt="2022-07-13T09:05:20.270" v="6"/>
          <ac:spMkLst>
            <pc:docMk/>
            <pc:sldMk cId="567709714" sldId="261"/>
            <ac:spMk id="3" creationId="{D8759427-A770-DE9A-DB89-1C1AD66C5CD6}"/>
          </ac:spMkLst>
        </pc:spChg>
        <pc:spChg chg="add mod ord">
          <ac:chgData name="fcs-鄒智仁同學" userId="S::s181030@plkfcmps.edu.hk::2d029c49-7ac3-46c4-bae0-8f84d1d51c11" providerId="AD" clId="Web-{BF671FED-18FC-75DD-7DDA-4202D687ED36}" dt="2022-07-13T09:19:56.613" v="78"/>
          <ac:spMkLst>
            <pc:docMk/>
            <pc:sldMk cId="567709714" sldId="261"/>
            <ac:spMk id="4" creationId="{2EB3809F-26DE-D68B-51E7-00ACAAAC1553}"/>
          </ac:spMkLst>
        </pc:spChg>
        <pc:spChg chg="add mod">
          <ac:chgData name="fcs-鄒智仁同學" userId="S::s181030@plkfcmps.edu.hk::2d029c49-7ac3-46c4-bae0-8f84d1d51c11" providerId="AD" clId="Web-{BF671FED-18FC-75DD-7DDA-4202D687ED36}" dt="2022-07-13T09:20:57.443" v="86"/>
          <ac:spMkLst>
            <pc:docMk/>
            <pc:sldMk cId="567709714" sldId="261"/>
            <ac:spMk id="5" creationId="{4F5090A6-0E2B-CE80-750E-1CC896F105B9}"/>
          </ac:spMkLst>
        </pc:spChg>
        <pc:spChg chg="add mod ord">
          <ac:chgData name="fcs-鄒智仁同學" userId="S::s181030@plkfcmps.edu.hk::2d029c49-7ac3-46c4-bae0-8f84d1d51c11" providerId="AD" clId="Web-{BF671FED-18FC-75DD-7DDA-4202D687ED36}" dt="2022-07-13T09:21:10.631" v="89" actId="14100"/>
          <ac:spMkLst>
            <pc:docMk/>
            <pc:sldMk cId="567709714" sldId="261"/>
            <ac:spMk id="6" creationId="{3A6EDF90-9A87-ED8E-8680-AEF31DD4FFE9}"/>
          </ac:spMkLst>
        </pc:spChg>
        <pc:spChg chg="add">
          <ac:chgData name="fcs-鄒智仁同學" userId="S::s181030@plkfcmps.edu.hk::2d029c49-7ac3-46c4-bae0-8f84d1d51c11" providerId="AD" clId="Web-{BF671FED-18FC-75DD-7DDA-4202D687ED36}" dt="2022-07-13T09:20:57.443" v="86"/>
          <ac:spMkLst>
            <pc:docMk/>
            <pc:sldMk cId="567709714" sldId="261"/>
            <ac:spMk id="10" creationId="{74570179-FFCB-4BED-A35C-90AB4196E544}"/>
          </ac:spMkLst>
        </pc:spChg>
        <pc:spChg chg="add del">
          <ac:chgData name="fcs-鄒智仁同學" userId="S::s181030@plkfcmps.edu.hk::2d029c49-7ac3-46c4-bae0-8f84d1d51c11" providerId="AD" clId="Web-{BF671FED-18FC-75DD-7DDA-4202D687ED36}" dt="2022-07-13T09:20:45.740" v="85"/>
          <ac:spMkLst>
            <pc:docMk/>
            <pc:sldMk cId="567709714" sldId="261"/>
            <ac:spMk id="19" creationId="{124D9F5B-C72B-41EE-97C2-D3600B62717D}"/>
          </ac:spMkLst>
        </pc:spChg>
        <pc:grpChg chg="add">
          <ac:chgData name="fcs-鄒智仁同學" userId="S::s181030@plkfcmps.edu.hk::2d029c49-7ac3-46c4-bae0-8f84d1d51c11" providerId="AD" clId="Web-{BF671FED-18FC-75DD-7DDA-4202D687ED36}" dt="2022-07-13T09:20:57.443" v="86"/>
          <ac:grpSpMkLst>
            <pc:docMk/>
            <pc:sldMk cId="567709714" sldId="261"/>
            <ac:grpSpMk id="9" creationId="{7A5E4048-8AD9-43F3-80A4-336AA3DF3379}"/>
          </ac:grpSpMkLst>
        </pc:grpChg>
        <pc:grpChg chg="add">
          <ac:chgData name="fcs-鄒智仁同學" userId="S::s181030@plkfcmps.edu.hk::2d029c49-7ac3-46c4-bae0-8f84d1d51c11" providerId="AD" clId="Web-{BF671FED-18FC-75DD-7DDA-4202D687ED36}" dt="2022-07-13T09:20:57.443" v="86"/>
          <ac:grpSpMkLst>
            <pc:docMk/>
            <pc:sldMk cId="567709714" sldId="261"/>
            <ac:grpSpMk id="11" creationId="{210F5C18-06B0-4067-BAB0-ADA3BEF810EE}"/>
          </ac:grpSpMkLst>
        </pc:grpChg>
        <pc:grpChg chg="add del">
          <ac:chgData name="fcs-鄒智仁同學" userId="S::s181030@plkfcmps.edu.hk::2d029c49-7ac3-46c4-bae0-8f84d1d51c11" providerId="AD" clId="Web-{BF671FED-18FC-75DD-7DDA-4202D687ED36}" dt="2022-07-13T09:20:45.740" v="85"/>
          <ac:grpSpMkLst>
            <pc:docMk/>
            <pc:sldMk cId="567709714" sldId="261"/>
            <ac:grpSpMk id="12" creationId="{62CE031E-EE35-4AA7-9784-805093327786}"/>
          </ac:grpSpMkLst>
        </pc:grpChg>
        <pc:grpChg chg="add del">
          <ac:chgData name="fcs-鄒智仁同學" userId="S::s181030@plkfcmps.edu.hk::2d029c49-7ac3-46c4-bae0-8f84d1d51c11" providerId="AD" clId="Web-{BF671FED-18FC-75DD-7DDA-4202D687ED36}" dt="2022-07-13T09:20:45.740" v="85"/>
          <ac:grpSpMkLst>
            <pc:docMk/>
            <pc:sldMk cId="567709714" sldId="261"/>
            <ac:grpSpMk id="21" creationId="{0180A64C-1862-4B1B-8953-FA96DEE4C44F}"/>
          </ac:grpSpMkLst>
        </pc:grpChg>
        <pc:picChg chg="add mod ord">
          <ac:chgData name="fcs-鄒智仁同學" userId="S::s181030@plkfcmps.edu.hk::2d029c49-7ac3-46c4-bae0-8f84d1d51c11" providerId="AD" clId="Web-{BF671FED-18FC-75DD-7DDA-4202D687ED36}" dt="2022-07-13T09:20:57.443" v="86"/>
          <ac:picMkLst>
            <pc:docMk/>
            <pc:sldMk cId="567709714" sldId="261"/>
            <ac:picMk id="7" creationId="{14760EB0-05DA-F7C9-41C1-AB274B9D22C4}"/>
          </ac:picMkLst>
        </pc:picChg>
      </pc:sldChg>
      <pc:sldMasterChg chg="del delSldLayout">
        <pc:chgData name="fcs-鄒智仁同學" userId="S::s181030@plkfcmps.edu.hk::2d029c49-7ac3-46c4-bae0-8f84d1d51c11" providerId="AD" clId="Web-{BF671FED-18FC-75DD-7DDA-4202D687ED36}" dt="2022-07-13T09:10:35.437" v="43"/>
        <pc:sldMasterMkLst>
          <pc:docMk/>
          <pc:sldMasterMk cId="4208520862" sldId="2147483723"/>
        </pc:sldMasterMkLst>
        <pc:sldLayoutChg chg="del">
          <pc:chgData name="fcs-鄒智仁同學" userId="S::s181030@plkfcmps.edu.hk::2d029c49-7ac3-46c4-bae0-8f84d1d51c11" providerId="AD" clId="Web-{BF671FED-18FC-75DD-7DDA-4202D687ED36}" dt="2022-07-13T09:10:35.437" v="43"/>
          <pc:sldLayoutMkLst>
            <pc:docMk/>
            <pc:sldMasterMk cId="4208520862" sldId="2147483723"/>
            <pc:sldLayoutMk cId="4250173490" sldId="2147483724"/>
          </pc:sldLayoutMkLst>
        </pc:sldLayoutChg>
        <pc:sldLayoutChg chg="del">
          <pc:chgData name="fcs-鄒智仁同學" userId="S::s181030@plkfcmps.edu.hk::2d029c49-7ac3-46c4-bae0-8f84d1d51c11" providerId="AD" clId="Web-{BF671FED-18FC-75DD-7DDA-4202D687ED36}" dt="2022-07-13T09:10:35.437" v="43"/>
          <pc:sldLayoutMkLst>
            <pc:docMk/>
            <pc:sldMasterMk cId="4208520862" sldId="2147483723"/>
            <pc:sldLayoutMk cId="831188287" sldId="2147483725"/>
          </pc:sldLayoutMkLst>
        </pc:sldLayoutChg>
        <pc:sldLayoutChg chg="del">
          <pc:chgData name="fcs-鄒智仁同學" userId="S::s181030@plkfcmps.edu.hk::2d029c49-7ac3-46c4-bae0-8f84d1d51c11" providerId="AD" clId="Web-{BF671FED-18FC-75DD-7DDA-4202D687ED36}" dt="2022-07-13T09:10:35.437" v="43"/>
          <pc:sldLayoutMkLst>
            <pc:docMk/>
            <pc:sldMasterMk cId="4208520862" sldId="2147483723"/>
            <pc:sldLayoutMk cId="1135897011" sldId="2147483726"/>
          </pc:sldLayoutMkLst>
        </pc:sldLayoutChg>
        <pc:sldLayoutChg chg="del">
          <pc:chgData name="fcs-鄒智仁同學" userId="S::s181030@plkfcmps.edu.hk::2d029c49-7ac3-46c4-bae0-8f84d1d51c11" providerId="AD" clId="Web-{BF671FED-18FC-75DD-7DDA-4202D687ED36}" dt="2022-07-13T09:10:35.437" v="43"/>
          <pc:sldLayoutMkLst>
            <pc:docMk/>
            <pc:sldMasterMk cId="4208520862" sldId="2147483723"/>
            <pc:sldLayoutMk cId="515219914" sldId="2147483727"/>
          </pc:sldLayoutMkLst>
        </pc:sldLayoutChg>
        <pc:sldLayoutChg chg="del">
          <pc:chgData name="fcs-鄒智仁同學" userId="S::s181030@plkfcmps.edu.hk::2d029c49-7ac3-46c4-bae0-8f84d1d51c11" providerId="AD" clId="Web-{BF671FED-18FC-75DD-7DDA-4202D687ED36}" dt="2022-07-13T09:10:35.437" v="43"/>
          <pc:sldLayoutMkLst>
            <pc:docMk/>
            <pc:sldMasterMk cId="4208520862" sldId="2147483723"/>
            <pc:sldLayoutMk cId="3427537894" sldId="2147483728"/>
          </pc:sldLayoutMkLst>
        </pc:sldLayoutChg>
        <pc:sldLayoutChg chg="del">
          <pc:chgData name="fcs-鄒智仁同學" userId="S::s181030@plkfcmps.edu.hk::2d029c49-7ac3-46c4-bae0-8f84d1d51c11" providerId="AD" clId="Web-{BF671FED-18FC-75DD-7DDA-4202D687ED36}" dt="2022-07-13T09:10:35.437" v="43"/>
          <pc:sldLayoutMkLst>
            <pc:docMk/>
            <pc:sldMasterMk cId="4208520862" sldId="2147483723"/>
            <pc:sldLayoutMk cId="2233724776" sldId="2147483729"/>
          </pc:sldLayoutMkLst>
        </pc:sldLayoutChg>
        <pc:sldLayoutChg chg="del">
          <pc:chgData name="fcs-鄒智仁同學" userId="S::s181030@plkfcmps.edu.hk::2d029c49-7ac3-46c4-bae0-8f84d1d51c11" providerId="AD" clId="Web-{BF671FED-18FC-75DD-7DDA-4202D687ED36}" dt="2022-07-13T09:10:35.437" v="43"/>
          <pc:sldLayoutMkLst>
            <pc:docMk/>
            <pc:sldMasterMk cId="4208520862" sldId="2147483723"/>
            <pc:sldLayoutMk cId="403960208" sldId="2147483730"/>
          </pc:sldLayoutMkLst>
        </pc:sldLayoutChg>
        <pc:sldLayoutChg chg="del">
          <pc:chgData name="fcs-鄒智仁同學" userId="S::s181030@plkfcmps.edu.hk::2d029c49-7ac3-46c4-bae0-8f84d1d51c11" providerId="AD" clId="Web-{BF671FED-18FC-75DD-7DDA-4202D687ED36}" dt="2022-07-13T09:10:35.437" v="43"/>
          <pc:sldLayoutMkLst>
            <pc:docMk/>
            <pc:sldMasterMk cId="4208520862" sldId="2147483723"/>
            <pc:sldLayoutMk cId="34436313" sldId="2147483731"/>
          </pc:sldLayoutMkLst>
        </pc:sldLayoutChg>
        <pc:sldLayoutChg chg="del">
          <pc:chgData name="fcs-鄒智仁同學" userId="S::s181030@plkfcmps.edu.hk::2d029c49-7ac3-46c4-bae0-8f84d1d51c11" providerId="AD" clId="Web-{BF671FED-18FC-75DD-7DDA-4202D687ED36}" dt="2022-07-13T09:10:35.437" v="43"/>
          <pc:sldLayoutMkLst>
            <pc:docMk/>
            <pc:sldMasterMk cId="4208520862" sldId="2147483723"/>
            <pc:sldLayoutMk cId="855092095" sldId="2147483732"/>
          </pc:sldLayoutMkLst>
        </pc:sldLayoutChg>
        <pc:sldLayoutChg chg="del">
          <pc:chgData name="fcs-鄒智仁同學" userId="S::s181030@plkfcmps.edu.hk::2d029c49-7ac3-46c4-bae0-8f84d1d51c11" providerId="AD" clId="Web-{BF671FED-18FC-75DD-7DDA-4202D687ED36}" dt="2022-07-13T09:10:35.437" v="43"/>
          <pc:sldLayoutMkLst>
            <pc:docMk/>
            <pc:sldMasterMk cId="4208520862" sldId="2147483723"/>
            <pc:sldLayoutMk cId="3258459140" sldId="2147483733"/>
          </pc:sldLayoutMkLst>
        </pc:sldLayoutChg>
        <pc:sldLayoutChg chg="del">
          <pc:chgData name="fcs-鄒智仁同學" userId="S::s181030@plkfcmps.edu.hk::2d029c49-7ac3-46c4-bae0-8f84d1d51c11" providerId="AD" clId="Web-{BF671FED-18FC-75DD-7DDA-4202D687ED36}" dt="2022-07-13T09:10:35.437" v="43"/>
          <pc:sldLayoutMkLst>
            <pc:docMk/>
            <pc:sldMasterMk cId="4208520862" sldId="2147483723"/>
            <pc:sldLayoutMk cId="1116331908" sldId="2147483734"/>
          </pc:sldLayoutMkLst>
        </pc:sldLayoutChg>
        <pc:sldLayoutChg chg="del">
          <pc:chgData name="fcs-鄒智仁同學" userId="S::s181030@plkfcmps.edu.hk::2d029c49-7ac3-46c4-bae0-8f84d1d51c11" providerId="AD" clId="Web-{BF671FED-18FC-75DD-7DDA-4202D687ED36}" dt="2022-07-13T09:10:35.437" v="43"/>
          <pc:sldLayoutMkLst>
            <pc:docMk/>
            <pc:sldMasterMk cId="4208520862" sldId="2147483723"/>
            <pc:sldLayoutMk cId="1087257002" sldId="2147483735"/>
          </pc:sldLayoutMkLst>
        </pc:sldLayoutChg>
        <pc:sldLayoutChg chg="del">
          <pc:chgData name="fcs-鄒智仁同學" userId="S::s181030@plkfcmps.edu.hk::2d029c49-7ac3-46c4-bae0-8f84d1d51c11" providerId="AD" clId="Web-{BF671FED-18FC-75DD-7DDA-4202D687ED36}" dt="2022-07-13T09:10:35.437" v="43"/>
          <pc:sldLayoutMkLst>
            <pc:docMk/>
            <pc:sldMasterMk cId="4208520862" sldId="2147483723"/>
            <pc:sldLayoutMk cId="86125629" sldId="2147483736"/>
          </pc:sldLayoutMkLst>
        </pc:sldLayoutChg>
        <pc:sldLayoutChg chg="del">
          <pc:chgData name="fcs-鄒智仁同學" userId="S::s181030@plkfcmps.edu.hk::2d029c49-7ac3-46c4-bae0-8f84d1d51c11" providerId="AD" clId="Web-{BF671FED-18FC-75DD-7DDA-4202D687ED36}" dt="2022-07-13T09:10:35.437" v="43"/>
          <pc:sldLayoutMkLst>
            <pc:docMk/>
            <pc:sldMasterMk cId="4208520862" sldId="2147483723"/>
            <pc:sldLayoutMk cId="3945611921" sldId="2147483737"/>
          </pc:sldLayoutMkLst>
        </pc:sldLayoutChg>
        <pc:sldLayoutChg chg="del">
          <pc:chgData name="fcs-鄒智仁同學" userId="S::s181030@plkfcmps.edu.hk::2d029c49-7ac3-46c4-bae0-8f84d1d51c11" providerId="AD" clId="Web-{BF671FED-18FC-75DD-7DDA-4202D687ED36}" dt="2022-07-13T09:10:35.437" v="43"/>
          <pc:sldLayoutMkLst>
            <pc:docMk/>
            <pc:sldMasterMk cId="4208520862" sldId="2147483723"/>
            <pc:sldLayoutMk cId="2103689564" sldId="2147483738"/>
          </pc:sldLayoutMkLst>
        </pc:sldLayoutChg>
        <pc:sldLayoutChg chg="del">
          <pc:chgData name="fcs-鄒智仁同學" userId="S::s181030@plkfcmps.edu.hk::2d029c49-7ac3-46c4-bae0-8f84d1d51c11" providerId="AD" clId="Web-{BF671FED-18FC-75DD-7DDA-4202D687ED36}" dt="2022-07-13T09:10:35.437" v="43"/>
          <pc:sldLayoutMkLst>
            <pc:docMk/>
            <pc:sldMasterMk cId="4208520862" sldId="2147483723"/>
            <pc:sldLayoutMk cId="2304861475" sldId="2147483739"/>
          </pc:sldLayoutMkLst>
        </pc:sldLayoutChg>
        <pc:sldLayoutChg chg="del">
          <pc:chgData name="fcs-鄒智仁同學" userId="S::s181030@plkfcmps.edu.hk::2d029c49-7ac3-46c4-bae0-8f84d1d51c11" providerId="AD" clId="Web-{BF671FED-18FC-75DD-7DDA-4202D687ED36}" dt="2022-07-13T09:10:35.437" v="43"/>
          <pc:sldLayoutMkLst>
            <pc:docMk/>
            <pc:sldMasterMk cId="4208520862" sldId="2147483723"/>
            <pc:sldLayoutMk cId="550693534" sldId="2147483740"/>
          </pc:sldLayoutMkLst>
        </pc:sldLayoutChg>
      </pc:sldMasterChg>
      <pc:sldMasterChg chg="add del addSldLayout delSldLayout modSldLayout">
        <pc:chgData name="fcs-鄒智仁同學" userId="S::s181030@plkfcmps.edu.hk::2d029c49-7ac3-46c4-bae0-8f84d1d51c11" providerId="AD" clId="Web-{BF671FED-18FC-75DD-7DDA-4202D687ED36}" dt="2022-07-13T09:10:44.344" v="44"/>
        <pc:sldMasterMkLst>
          <pc:docMk/>
          <pc:sldMasterMk cId="507760995" sldId="2147483741"/>
        </pc:sldMasterMkLst>
        <pc:sldLayoutChg chg="add del mod replId">
          <pc:chgData name="fcs-鄒智仁同學" userId="S::s181030@plkfcmps.edu.hk::2d029c49-7ac3-46c4-bae0-8f84d1d51c11" providerId="AD" clId="Web-{BF671FED-18FC-75DD-7DDA-4202D687ED36}" dt="2022-07-13T09:10:44.344" v="44"/>
          <pc:sldLayoutMkLst>
            <pc:docMk/>
            <pc:sldMasterMk cId="507760995" sldId="2147483741"/>
            <pc:sldLayoutMk cId="1109016177" sldId="2147483742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10:44.344" v="44"/>
          <pc:sldLayoutMkLst>
            <pc:docMk/>
            <pc:sldMasterMk cId="507760995" sldId="2147483741"/>
            <pc:sldLayoutMk cId="670094341" sldId="2147483743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10:44.344" v="44"/>
          <pc:sldLayoutMkLst>
            <pc:docMk/>
            <pc:sldMasterMk cId="507760995" sldId="2147483741"/>
            <pc:sldLayoutMk cId="3585231509" sldId="2147483744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10:44.344" v="44"/>
          <pc:sldLayoutMkLst>
            <pc:docMk/>
            <pc:sldMasterMk cId="507760995" sldId="2147483741"/>
            <pc:sldLayoutMk cId="1723351991" sldId="2147483745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10:44.344" v="44"/>
          <pc:sldLayoutMkLst>
            <pc:docMk/>
            <pc:sldMasterMk cId="507760995" sldId="2147483741"/>
            <pc:sldLayoutMk cId="3939987076" sldId="2147483746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10:44.344" v="44"/>
          <pc:sldLayoutMkLst>
            <pc:docMk/>
            <pc:sldMasterMk cId="507760995" sldId="2147483741"/>
            <pc:sldLayoutMk cId="434823050" sldId="2147483747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10:44.344" v="44"/>
          <pc:sldLayoutMkLst>
            <pc:docMk/>
            <pc:sldMasterMk cId="507760995" sldId="2147483741"/>
            <pc:sldLayoutMk cId="2238666217" sldId="2147483748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10:44.344" v="44"/>
          <pc:sldLayoutMkLst>
            <pc:docMk/>
            <pc:sldMasterMk cId="507760995" sldId="2147483741"/>
            <pc:sldLayoutMk cId="3008450174" sldId="2147483749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10:44.344" v="44"/>
          <pc:sldLayoutMkLst>
            <pc:docMk/>
            <pc:sldMasterMk cId="507760995" sldId="2147483741"/>
            <pc:sldLayoutMk cId="1213073988" sldId="2147483750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10:44.344" v="44"/>
          <pc:sldLayoutMkLst>
            <pc:docMk/>
            <pc:sldMasterMk cId="507760995" sldId="2147483741"/>
            <pc:sldLayoutMk cId="2421760306" sldId="2147483751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10:44.344" v="44"/>
          <pc:sldLayoutMkLst>
            <pc:docMk/>
            <pc:sldMasterMk cId="507760995" sldId="2147483741"/>
            <pc:sldLayoutMk cId="125138037" sldId="2147483752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10:44.344" v="44"/>
          <pc:sldLayoutMkLst>
            <pc:docMk/>
            <pc:sldMasterMk cId="507760995" sldId="2147483741"/>
            <pc:sldLayoutMk cId="926228353" sldId="2147483753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10:44.344" v="44"/>
          <pc:sldLayoutMkLst>
            <pc:docMk/>
            <pc:sldMasterMk cId="507760995" sldId="2147483741"/>
            <pc:sldLayoutMk cId="1161692945" sldId="2147483754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10:44.344" v="44"/>
          <pc:sldLayoutMkLst>
            <pc:docMk/>
            <pc:sldMasterMk cId="507760995" sldId="2147483741"/>
            <pc:sldLayoutMk cId="2916348360" sldId="2147483755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10:44.344" v="44"/>
          <pc:sldLayoutMkLst>
            <pc:docMk/>
            <pc:sldMasterMk cId="507760995" sldId="2147483741"/>
            <pc:sldLayoutMk cId="1625280550" sldId="2147483756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10:44.344" v="44"/>
          <pc:sldLayoutMkLst>
            <pc:docMk/>
            <pc:sldMasterMk cId="507760995" sldId="2147483741"/>
            <pc:sldLayoutMk cId="3754827055" sldId="2147483757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10:44.344" v="44"/>
          <pc:sldLayoutMkLst>
            <pc:docMk/>
            <pc:sldMasterMk cId="507760995" sldId="2147483741"/>
            <pc:sldLayoutMk cId="3103319001" sldId="2147483758"/>
          </pc:sldLayoutMkLst>
        </pc:sldLayoutChg>
      </pc:sldMasterChg>
      <pc:sldMasterChg chg="add del addSldLayout delSldLayout modSldLayout">
        <pc:chgData name="fcs-鄒智仁同學" userId="S::s181030@plkfcmps.edu.hk::2d029c49-7ac3-46c4-bae0-8f84d1d51c11" providerId="AD" clId="Web-{BF671FED-18FC-75DD-7DDA-4202D687ED36}" dt="2022-07-13T09:10:53.453" v="45"/>
        <pc:sldMasterMkLst>
          <pc:docMk/>
          <pc:sldMasterMk cId="184239919" sldId="2147483759"/>
        </pc:sldMasterMkLst>
        <pc:sldLayoutChg chg="add del mod replId">
          <pc:chgData name="fcs-鄒智仁同學" userId="S::s181030@plkfcmps.edu.hk::2d029c49-7ac3-46c4-bae0-8f84d1d51c11" providerId="AD" clId="Web-{BF671FED-18FC-75DD-7DDA-4202D687ED36}" dt="2022-07-13T09:10:53.453" v="45"/>
          <pc:sldLayoutMkLst>
            <pc:docMk/>
            <pc:sldMasterMk cId="184239919" sldId="2147483759"/>
            <pc:sldLayoutMk cId="4182630504" sldId="2147483760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10:53.453" v="45"/>
          <pc:sldLayoutMkLst>
            <pc:docMk/>
            <pc:sldMasterMk cId="184239919" sldId="2147483759"/>
            <pc:sldLayoutMk cId="610032819" sldId="2147483761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10:53.453" v="45"/>
          <pc:sldLayoutMkLst>
            <pc:docMk/>
            <pc:sldMasterMk cId="184239919" sldId="2147483759"/>
            <pc:sldLayoutMk cId="3792055310" sldId="2147483762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10:53.453" v="45"/>
          <pc:sldLayoutMkLst>
            <pc:docMk/>
            <pc:sldMasterMk cId="184239919" sldId="2147483759"/>
            <pc:sldLayoutMk cId="3744319511" sldId="2147483763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10:53.453" v="45"/>
          <pc:sldLayoutMkLst>
            <pc:docMk/>
            <pc:sldMasterMk cId="184239919" sldId="2147483759"/>
            <pc:sldLayoutMk cId="3458485214" sldId="2147483764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10:53.453" v="45"/>
          <pc:sldLayoutMkLst>
            <pc:docMk/>
            <pc:sldMasterMk cId="184239919" sldId="2147483759"/>
            <pc:sldLayoutMk cId="1925375670" sldId="2147483765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10:53.453" v="45"/>
          <pc:sldLayoutMkLst>
            <pc:docMk/>
            <pc:sldMasterMk cId="184239919" sldId="2147483759"/>
            <pc:sldLayoutMk cId="2141824480" sldId="2147483766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10:53.453" v="45"/>
          <pc:sldLayoutMkLst>
            <pc:docMk/>
            <pc:sldMasterMk cId="184239919" sldId="2147483759"/>
            <pc:sldLayoutMk cId="607565680" sldId="2147483767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10:53.453" v="45"/>
          <pc:sldLayoutMkLst>
            <pc:docMk/>
            <pc:sldMasterMk cId="184239919" sldId="2147483759"/>
            <pc:sldLayoutMk cId="3944837093" sldId="2147483768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10:53.453" v="45"/>
          <pc:sldLayoutMkLst>
            <pc:docMk/>
            <pc:sldMasterMk cId="184239919" sldId="2147483759"/>
            <pc:sldLayoutMk cId="4283578302" sldId="2147483769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10:53.453" v="45"/>
          <pc:sldLayoutMkLst>
            <pc:docMk/>
            <pc:sldMasterMk cId="184239919" sldId="2147483759"/>
            <pc:sldLayoutMk cId="1882017848" sldId="2147483770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10:53.453" v="45"/>
          <pc:sldLayoutMkLst>
            <pc:docMk/>
            <pc:sldMasterMk cId="184239919" sldId="2147483759"/>
            <pc:sldLayoutMk cId="1120609249" sldId="2147483771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10:53.453" v="45"/>
          <pc:sldLayoutMkLst>
            <pc:docMk/>
            <pc:sldMasterMk cId="184239919" sldId="2147483759"/>
            <pc:sldLayoutMk cId="1034758711" sldId="2147483772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10:53.453" v="45"/>
          <pc:sldLayoutMkLst>
            <pc:docMk/>
            <pc:sldMasterMk cId="184239919" sldId="2147483759"/>
            <pc:sldLayoutMk cId="2585441054" sldId="2147483773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10:53.453" v="45"/>
          <pc:sldLayoutMkLst>
            <pc:docMk/>
            <pc:sldMasterMk cId="184239919" sldId="2147483759"/>
            <pc:sldLayoutMk cId="3148526581" sldId="2147483774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10:53.453" v="45"/>
          <pc:sldLayoutMkLst>
            <pc:docMk/>
            <pc:sldMasterMk cId="184239919" sldId="2147483759"/>
            <pc:sldLayoutMk cId="1990026588" sldId="2147483775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10:53.453" v="45"/>
          <pc:sldLayoutMkLst>
            <pc:docMk/>
            <pc:sldMasterMk cId="184239919" sldId="2147483759"/>
            <pc:sldLayoutMk cId="574741476" sldId="2147483776"/>
          </pc:sldLayoutMkLst>
        </pc:sldLayoutChg>
      </pc:sldMasterChg>
      <pc:sldMasterChg chg="add del addSldLayout delSldLayout modSldLayout">
        <pc:chgData name="fcs-鄒智仁同學" userId="S::s181030@plkfcmps.edu.hk::2d029c49-7ac3-46c4-bae0-8f84d1d51c11" providerId="AD" clId="Web-{BF671FED-18FC-75DD-7DDA-4202D687ED36}" dt="2022-07-13T09:11:50.690" v="50"/>
        <pc:sldMasterMkLst>
          <pc:docMk/>
          <pc:sldMasterMk cId="724421725" sldId="2147483777"/>
        </pc:sldMasterMkLst>
        <pc:sldLayoutChg chg="add del mod replId">
          <pc:chgData name="fcs-鄒智仁同學" userId="S::s181030@plkfcmps.edu.hk::2d029c49-7ac3-46c4-bae0-8f84d1d51c11" providerId="AD" clId="Web-{BF671FED-18FC-75DD-7DDA-4202D687ED36}" dt="2022-07-13T09:11:50.690" v="50"/>
          <pc:sldLayoutMkLst>
            <pc:docMk/>
            <pc:sldMasterMk cId="724421725" sldId="2147483777"/>
            <pc:sldLayoutMk cId="1817420858" sldId="2147483778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11:50.690" v="50"/>
          <pc:sldLayoutMkLst>
            <pc:docMk/>
            <pc:sldMasterMk cId="724421725" sldId="2147483777"/>
            <pc:sldLayoutMk cId="660567935" sldId="2147483779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11:50.690" v="50"/>
          <pc:sldLayoutMkLst>
            <pc:docMk/>
            <pc:sldMasterMk cId="724421725" sldId="2147483777"/>
            <pc:sldLayoutMk cId="3677544093" sldId="2147483780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11:50.690" v="50"/>
          <pc:sldLayoutMkLst>
            <pc:docMk/>
            <pc:sldMasterMk cId="724421725" sldId="2147483777"/>
            <pc:sldLayoutMk cId="2185266858" sldId="2147483781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11:50.690" v="50"/>
          <pc:sldLayoutMkLst>
            <pc:docMk/>
            <pc:sldMasterMk cId="724421725" sldId="2147483777"/>
            <pc:sldLayoutMk cId="1982979811" sldId="2147483782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11:50.690" v="50"/>
          <pc:sldLayoutMkLst>
            <pc:docMk/>
            <pc:sldMasterMk cId="724421725" sldId="2147483777"/>
            <pc:sldLayoutMk cId="1229111800" sldId="2147483783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11:50.690" v="50"/>
          <pc:sldLayoutMkLst>
            <pc:docMk/>
            <pc:sldMasterMk cId="724421725" sldId="2147483777"/>
            <pc:sldLayoutMk cId="852593681" sldId="2147483784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11:50.690" v="50"/>
          <pc:sldLayoutMkLst>
            <pc:docMk/>
            <pc:sldMasterMk cId="724421725" sldId="2147483777"/>
            <pc:sldLayoutMk cId="2982010680" sldId="2147483785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11:50.690" v="50"/>
          <pc:sldLayoutMkLst>
            <pc:docMk/>
            <pc:sldMasterMk cId="724421725" sldId="2147483777"/>
            <pc:sldLayoutMk cId="1737055079" sldId="2147483786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11:50.690" v="50"/>
          <pc:sldLayoutMkLst>
            <pc:docMk/>
            <pc:sldMasterMk cId="724421725" sldId="2147483777"/>
            <pc:sldLayoutMk cId="1367017780" sldId="2147483787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11:50.690" v="50"/>
          <pc:sldLayoutMkLst>
            <pc:docMk/>
            <pc:sldMasterMk cId="724421725" sldId="2147483777"/>
            <pc:sldLayoutMk cId="4285548169" sldId="2147483788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11:50.690" v="50"/>
          <pc:sldLayoutMkLst>
            <pc:docMk/>
            <pc:sldMasterMk cId="724421725" sldId="2147483777"/>
            <pc:sldLayoutMk cId="2558863419" sldId="2147483789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11:50.690" v="50"/>
          <pc:sldLayoutMkLst>
            <pc:docMk/>
            <pc:sldMasterMk cId="724421725" sldId="2147483777"/>
            <pc:sldLayoutMk cId="3880031427" sldId="2147483790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11:50.690" v="50"/>
          <pc:sldLayoutMkLst>
            <pc:docMk/>
            <pc:sldMasterMk cId="724421725" sldId="2147483777"/>
            <pc:sldLayoutMk cId="2307624130" sldId="2147483791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11:50.690" v="50"/>
          <pc:sldLayoutMkLst>
            <pc:docMk/>
            <pc:sldMasterMk cId="724421725" sldId="2147483777"/>
            <pc:sldLayoutMk cId="2035541620" sldId="2147483792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11:50.690" v="50"/>
          <pc:sldLayoutMkLst>
            <pc:docMk/>
            <pc:sldMasterMk cId="724421725" sldId="2147483777"/>
            <pc:sldLayoutMk cId="4188864265" sldId="2147483793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11:50.690" v="50"/>
          <pc:sldLayoutMkLst>
            <pc:docMk/>
            <pc:sldMasterMk cId="724421725" sldId="2147483777"/>
            <pc:sldLayoutMk cId="1749695268" sldId="2147483794"/>
          </pc:sldLayoutMkLst>
        </pc:sldLayoutChg>
      </pc:sldMasterChg>
      <pc:sldMasterChg chg="add del addSldLayout delSldLayout modSldLayout">
        <pc:chgData name="fcs-鄒智仁同學" userId="S::s181030@plkfcmps.edu.hk::2d029c49-7ac3-46c4-bae0-8f84d1d51c11" providerId="AD" clId="Web-{BF671FED-18FC-75DD-7DDA-4202D687ED36}" dt="2022-07-13T09:12:01.737" v="52"/>
        <pc:sldMasterMkLst>
          <pc:docMk/>
          <pc:sldMasterMk cId="3015962803" sldId="2147483795"/>
        </pc:sldMasterMkLst>
        <pc:sldLayoutChg chg="add del mod replId">
          <pc:chgData name="fcs-鄒智仁同學" userId="S::s181030@plkfcmps.edu.hk::2d029c49-7ac3-46c4-bae0-8f84d1d51c11" providerId="AD" clId="Web-{BF671FED-18FC-75DD-7DDA-4202D687ED36}" dt="2022-07-13T09:12:01.737" v="52"/>
          <pc:sldLayoutMkLst>
            <pc:docMk/>
            <pc:sldMasterMk cId="3015962803" sldId="2147483795"/>
            <pc:sldLayoutMk cId="4294830384" sldId="2147483796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12:01.737" v="52"/>
          <pc:sldLayoutMkLst>
            <pc:docMk/>
            <pc:sldMasterMk cId="3015962803" sldId="2147483795"/>
            <pc:sldLayoutMk cId="266741995" sldId="2147483797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12:01.737" v="52"/>
          <pc:sldLayoutMkLst>
            <pc:docMk/>
            <pc:sldMasterMk cId="3015962803" sldId="2147483795"/>
            <pc:sldLayoutMk cId="3548048571" sldId="2147483798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12:01.737" v="52"/>
          <pc:sldLayoutMkLst>
            <pc:docMk/>
            <pc:sldMasterMk cId="3015962803" sldId="2147483795"/>
            <pc:sldLayoutMk cId="294320911" sldId="2147483799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12:01.737" v="52"/>
          <pc:sldLayoutMkLst>
            <pc:docMk/>
            <pc:sldMasterMk cId="3015962803" sldId="2147483795"/>
            <pc:sldLayoutMk cId="1759070477" sldId="2147483800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12:01.737" v="52"/>
          <pc:sldLayoutMkLst>
            <pc:docMk/>
            <pc:sldMasterMk cId="3015962803" sldId="2147483795"/>
            <pc:sldLayoutMk cId="2630909768" sldId="2147483801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12:01.737" v="52"/>
          <pc:sldLayoutMkLst>
            <pc:docMk/>
            <pc:sldMasterMk cId="3015962803" sldId="2147483795"/>
            <pc:sldLayoutMk cId="1198711329" sldId="2147483802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12:01.737" v="52"/>
          <pc:sldLayoutMkLst>
            <pc:docMk/>
            <pc:sldMasterMk cId="3015962803" sldId="2147483795"/>
            <pc:sldLayoutMk cId="1764973215" sldId="2147483803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12:01.737" v="52"/>
          <pc:sldLayoutMkLst>
            <pc:docMk/>
            <pc:sldMasterMk cId="3015962803" sldId="2147483795"/>
            <pc:sldLayoutMk cId="463026008" sldId="2147483804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12:01.737" v="52"/>
          <pc:sldLayoutMkLst>
            <pc:docMk/>
            <pc:sldMasterMk cId="3015962803" sldId="2147483795"/>
            <pc:sldLayoutMk cId="2342414648" sldId="2147483805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12:01.737" v="52"/>
          <pc:sldLayoutMkLst>
            <pc:docMk/>
            <pc:sldMasterMk cId="3015962803" sldId="2147483795"/>
            <pc:sldLayoutMk cId="618994547" sldId="2147483806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12:01.737" v="52"/>
          <pc:sldLayoutMkLst>
            <pc:docMk/>
            <pc:sldMasterMk cId="3015962803" sldId="2147483795"/>
            <pc:sldLayoutMk cId="1201927260" sldId="2147483807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12:01.737" v="52"/>
          <pc:sldLayoutMkLst>
            <pc:docMk/>
            <pc:sldMasterMk cId="3015962803" sldId="2147483795"/>
            <pc:sldLayoutMk cId="3681295016" sldId="2147483808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12:01.737" v="52"/>
          <pc:sldLayoutMkLst>
            <pc:docMk/>
            <pc:sldMasterMk cId="3015962803" sldId="2147483795"/>
            <pc:sldLayoutMk cId="589032319" sldId="2147483809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12:01.737" v="52"/>
          <pc:sldLayoutMkLst>
            <pc:docMk/>
            <pc:sldMasterMk cId="3015962803" sldId="2147483795"/>
            <pc:sldLayoutMk cId="2766267956" sldId="2147483810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12:01.737" v="52"/>
          <pc:sldLayoutMkLst>
            <pc:docMk/>
            <pc:sldMasterMk cId="3015962803" sldId="2147483795"/>
            <pc:sldLayoutMk cId="1019391158" sldId="2147483811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12:01.737" v="52"/>
          <pc:sldLayoutMkLst>
            <pc:docMk/>
            <pc:sldMasterMk cId="3015962803" sldId="2147483795"/>
            <pc:sldLayoutMk cId="1256656285" sldId="2147483812"/>
          </pc:sldLayoutMkLst>
        </pc:sldLayoutChg>
      </pc:sldMasterChg>
      <pc:sldMasterChg chg="add del addSldLayout delSldLayout modSldLayout">
        <pc:chgData name="fcs-鄒智仁同學" userId="S::s181030@plkfcmps.edu.hk::2d029c49-7ac3-46c4-bae0-8f84d1d51c11" providerId="AD" clId="Web-{BF671FED-18FC-75DD-7DDA-4202D687ED36}" dt="2022-07-13T09:20:45.740" v="85"/>
        <pc:sldMasterMkLst>
          <pc:docMk/>
          <pc:sldMasterMk cId="3972344175" sldId="2147483813"/>
        </pc:sldMasterMkLst>
        <pc:sldLayoutChg chg="add del mod replId">
          <pc:chgData name="fcs-鄒智仁同學" userId="S::s181030@plkfcmps.edu.hk::2d029c49-7ac3-46c4-bae0-8f84d1d51c11" providerId="AD" clId="Web-{BF671FED-18FC-75DD-7DDA-4202D687ED36}" dt="2022-07-13T09:20:45.740" v="85"/>
          <pc:sldLayoutMkLst>
            <pc:docMk/>
            <pc:sldMasterMk cId="3972344175" sldId="2147483813"/>
            <pc:sldLayoutMk cId="1687628894" sldId="2147483814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20:45.740" v="85"/>
          <pc:sldLayoutMkLst>
            <pc:docMk/>
            <pc:sldMasterMk cId="3972344175" sldId="2147483813"/>
            <pc:sldLayoutMk cId="1988572756" sldId="2147483815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20:45.740" v="85"/>
          <pc:sldLayoutMkLst>
            <pc:docMk/>
            <pc:sldMasterMk cId="3972344175" sldId="2147483813"/>
            <pc:sldLayoutMk cId="852466491" sldId="2147483816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20:45.740" v="85"/>
          <pc:sldLayoutMkLst>
            <pc:docMk/>
            <pc:sldMasterMk cId="3972344175" sldId="2147483813"/>
            <pc:sldLayoutMk cId="3347100366" sldId="2147483817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20:45.740" v="85"/>
          <pc:sldLayoutMkLst>
            <pc:docMk/>
            <pc:sldMasterMk cId="3972344175" sldId="2147483813"/>
            <pc:sldLayoutMk cId="3219540226" sldId="2147483818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20:45.740" v="85"/>
          <pc:sldLayoutMkLst>
            <pc:docMk/>
            <pc:sldMasterMk cId="3972344175" sldId="2147483813"/>
            <pc:sldLayoutMk cId="2506044497" sldId="2147483819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20:45.740" v="85"/>
          <pc:sldLayoutMkLst>
            <pc:docMk/>
            <pc:sldMasterMk cId="3972344175" sldId="2147483813"/>
            <pc:sldLayoutMk cId="1826284198" sldId="2147483820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20:45.740" v="85"/>
          <pc:sldLayoutMkLst>
            <pc:docMk/>
            <pc:sldMasterMk cId="3972344175" sldId="2147483813"/>
            <pc:sldLayoutMk cId="2689952327" sldId="2147483821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20:45.740" v="85"/>
          <pc:sldLayoutMkLst>
            <pc:docMk/>
            <pc:sldMasterMk cId="3972344175" sldId="2147483813"/>
            <pc:sldLayoutMk cId="1274494201" sldId="2147483822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20:45.740" v="85"/>
          <pc:sldLayoutMkLst>
            <pc:docMk/>
            <pc:sldMasterMk cId="3972344175" sldId="2147483813"/>
            <pc:sldLayoutMk cId="1724779413" sldId="2147483823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20:45.740" v="85"/>
          <pc:sldLayoutMkLst>
            <pc:docMk/>
            <pc:sldMasterMk cId="3972344175" sldId="2147483813"/>
            <pc:sldLayoutMk cId="1563500420" sldId="2147483824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20:45.740" v="85"/>
          <pc:sldLayoutMkLst>
            <pc:docMk/>
            <pc:sldMasterMk cId="3972344175" sldId="2147483813"/>
            <pc:sldLayoutMk cId="35039319" sldId="2147483825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20:45.740" v="85"/>
          <pc:sldLayoutMkLst>
            <pc:docMk/>
            <pc:sldMasterMk cId="3972344175" sldId="2147483813"/>
            <pc:sldLayoutMk cId="440690900" sldId="2147483826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20:45.740" v="85"/>
          <pc:sldLayoutMkLst>
            <pc:docMk/>
            <pc:sldMasterMk cId="3972344175" sldId="2147483813"/>
            <pc:sldLayoutMk cId="1718001531" sldId="2147483827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20:45.740" v="85"/>
          <pc:sldLayoutMkLst>
            <pc:docMk/>
            <pc:sldMasterMk cId="3972344175" sldId="2147483813"/>
            <pc:sldLayoutMk cId="2872234143" sldId="2147483828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20:45.740" v="85"/>
          <pc:sldLayoutMkLst>
            <pc:docMk/>
            <pc:sldMasterMk cId="3972344175" sldId="2147483813"/>
            <pc:sldLayoutMk cId="1589481000" sldId="2147483829"/>
          </pc:sldLayoutMkLst>
        </pc:sldLayoutChg>
        <pc:sldLayoutChg chg="add del mod replId">
          <pc:chgData name="fcs-鄒智仁同學" userId="S::s181030@plkfcmps.edu.hk::2d029c49-7ac3-46c4-bae0-8f84d1d51c11" providerId="AD" clId="Web-{BF671FED-18FC-75DD-7DDA-4202D687ED36}" dt="2022-07-13T09:20:45.740" v="85"/>
          <pc:sldLayoutMkLst>
            <pc:docMk/>
            <pc:sldMasterMk cId="3972344175" sldId="2147483813"/>
            <pc:sldLayoutMk cId="2080616720" sldId="2147483830"/>
          </pc:sldLayoutMkLst>
        </pc:sldLayoutChg>
      </pc:sldMasterChg>
      <pc:sldMasterChg chg="add addSldLayout modSldLayout">
        <pc:chgData name="fcs-鄒智仁同學" userId="S::s181030@plkfcmps.edu.hk::2d029c49-7ac3-46c4-bae0-8f84d1d51c11" providerId="AD" clId="Web-{BF671FED-18FC-75DD-7DDA-4202D687ED36}" dt="2022-07-13T09:20:45.740" v="85"/>
        <pc:sldMasterMkLst>
          <pc:docMk/>
          <pc:sldMasterMk cId="3120127540" sldId="2147483831"/>
        </pc:sldMasterMkLst>
        <pc:sldLayoutChg chg="add mod replId">
          <pc:chgData name="fcs-鄒智仁同學" userId="S::s181030@plkfcmps.edu.hk::2d029c49-7ac3-46c4-bae0-8f84d1d51c11" providerId="AD" clId="Web-{BF671FED-18FC-75DD-7DDA-4202D687ED36}" dt="2022-07-13T09:20:45.740" v="85"/>
          <pc:sldLayoutMkLst>
            <pc:docMk/>
            <pc:sldMasterMk cId="3120127540" sldId="2147483831"/>
            <pc:sldLayoutMk cId="2869348758" sldId="2147483832"/>
          </pc:sldLayoutMkLst>
        </pc:sldLayoutChg>
        <pc:sldLayoutChg chg="add mod replId">
          <pc:chgData name="fcs-鄒智仁同學" userId="S::s181030@plkfcmps.edu.hk::2d029c49-7ac3-46c4-bae0-8f84d1d51c11" providerId="AD" clId="Web-{BF671FED-18FC-75DD-7DDA-4202D687ED36}" dt="2022-07-13T09:20:45.740" v="85"/>
          <pc:sldLayoutMkLst>
            <pc:docMk/>
            <pc:sldMasterMk cId="3120127540" sldId="2147483831"/>
            <pc:sldLayoutMk cId="1302179830" sldId="2147483833"/>
          </pc:sldLayoutMkLst>
        </pc:sldLayoutChg>
        <pc:sldLayoutChg chg="add mod replId">
          <pc:chgData name="fcs-鄒智仁同學" userId="S::s181030@plkfcmps.edu.hk::2d029c49-7ac3-46c4-bae0-8f84d1d51c11" providerId="AD" clId="Web-{BF671FED-18FC-75DD-7DDA-4202D687ED36}" dt="2022-07-13T09:20:45.740" v="85"/>
          <pc:sldLayoutMkLst>
            <pc:docMk/>
            <pc:sldMasterMk cId="3120127540" sldId="2147483831"/>
            <pc:sldLayoutMk cId="3138999381" sldId="2147483834"/>
          </pc:sldLayoutMkLst>
        </pc:sldLayoutChg>
        <pc:sldLayoutChg chg="add mod replId">
          <pc:chgData name="fcs-鄒智仁同學" userId="S::s181030@plkfcmps.edu.hk::2d029c49-7ac3-46c4-bae0-8f84d1d51c11" providerId="AD" clId="Web-{BF671FED-18FC-75DD-7DDA-4202D687ED36}" dt="2022-07-13T09:20:45.740" v="85"/>
          <pc:sldLayoutMkLst>
            <pc:docMk/>
            <pc:sldMasterMk cId="3120127540" sldId="2147483831"/>
            <pc:sldLayoutMk cId="1628561482" sldId="2147483835"/>
          </pc:sldLayoutMkLst>
        </pc:sldLayoutChg>
        <pc:sldLayoutChg chg="add mod replId">
          <pc:chgData name="fcs-鄒智仁同學" userId="S::s181030@plkfcmps.edu.hk::2d029c49-7ac3-46c4-bae0-8f84d1d51c11" providerId="AD" clId="Web-{BF671FED-18FC-75DD-7DDA-4202D687ED36}" dt="2022-07-13T09:20:45.740" v="85"/>
          <pc:sldLayoutMkLst>
            <pc:docMk/>
            <pc:sldMasterMk cId="3120127540" sldId="2147483831"/>
            <pc:sldLayoutMk cId="3214377932" sldId="2147483836"/>
          </pc:sldLayoutMkLst>
        </pc:sldLayoutChg>
        <pc:sldLayoutChg chg="add mod replId">
          <pc:chgData name="fcs-鄒智仁同學" userId="S::s181030@plkfcmps.edu.hk::2d029c49-7ac3-46c4-bae0-8f84d1d51c11" providerId="AD" clId="Web-{BF671FED-18FC-75DD-7DDA-4202D687ED36}" dt="2022-07-13T09:20:45.740" v="85"/>
          <pc:sldLayoutMkLst>
            <pc:docMk/>
            <pc:sldMasterMk cId="3120127540" sldId="2147483831"/>
            <pc:sldLayoutMk cId="3568671035" sldId="2147483837"/>
          </pc:sldLayoutMkLst>
        </pc:sldLayoutChg>
        <pc:sldLayoutChg chg="add mod replId">
          <pc:chgData name="fcs-鄒智仁同學" userId="S::s181030@plkfcmps.edu.hk::2d029c49-7ac3-46c4-bae0-8f84d1d51c11" providerId="AD" clId="Web-{BF671FED-18FC-75DD-7DDA-4202D687ED36}" dt="2022-07-13T09:20:45.740" v="85"/>
          <pc:sldLayoutMkLst>
            <pc:docMk/>
            <pc:sldMasterMk cId="3120127540" sldId="2147483831"/>
            <pc:sldLayoutMk cId="4220199338" sldId="2147483838"/>
          </pc:sldLayoutMkLst>
        </pc:sldLayoutChg>
        <pc:sldLayoutChg chg="add mod replId">
          <pc:chgData name="fcs-鄒智仁同學" userId="S::s181030@plkfcmps.edu.hk::2d029c49-7ac3-46c4-bae0-8f84d1d51c11" providerId="AD" clId="Web-{BF671FED-18FC-75DD-7DDA-4202D687ED36}" dt="2022-07-13T09:20:45.740" v="85"/>
          <pc:sldLayoutMkLst>
            <pc:docMk/>
            <pc:sldMasterMk cId="3120127540" sldId="2147483831"/>
            <pc:sldLayoutMk cId="3243289355" sldId="2147483839"/>
          </pc:sldLayoutMkLst>
        </pc:sldLayoutChg>
        <pc:sldLayoutChg chg="add mod replId">
          <pc:chgData name="fcs-鄒智仁同學" userId="S::s181030@plkfcmps.edu.hk::2d029c49-7ac3-46c4-bae0-8f84d1d51c11" providerId="AD" clId="Web-{BF671FED-18FC-75DD-7DDA-4202D687ED36}" dt="2022-07-13T09:20:45.740" v="85"/>
          <pc:sldLayoutMkLst>
            <pc:docMk/>
            <pc:sldMasterMk cId="3120127540" sldId="2147483831"/>
            <pc:sldLayoutMk cId="4111563176" sldId="2147483840"/>
          </pc:sldLayoutMkLst>
        </pc:sldLayoutChg>
        <pc:sldLayoutChg chg="add mod replId">
          <pc:chgData name="fcs-鄒智仁同學" userId="S::s181030@plkfcmps.edu.hk::2d029c49-7ac3-46c4-bae0-8f84d1d51c11" providerId="AD" clId="Web-{BF671FED-18FC-75DD-7DDA-4202D687ED36}" dt="2022-07-13T09:20:45.740" v="85"/>
          <pc:sldLayoutMkLst>
            <pc:docMk/>
            <pc:sldMasterMk cId="3120127540" sldId="2147483831"/>
            <pc:sldLayoutMk cId="3093675584" sldId="2147483841"/>
          </pc:sldLayoutMkLst>
        </pc:sldLayoutChg>
        <pc:sldLayoutChg chg="add mod replId">
          <pc:chgData name="fcs-鄒智仁同學" userId="S::s181030@plkfcmps.edu.hk::2d029c49-7ac3-46c4-bae0-8f84d1d51c11" providerId="AD" clId="Web-{BF671FED-18FC-75DD-7DDA-4202D687ED36}" dt="2022-07-13T09:20:45.740" v="85"/>
          <pc:sldLayoutMkLst>
            <pc:docMk/>
            <pc:sldMasterMk cId="3120127540" sldId="2147483831"/>
            <pc:sldLayoutMk cId="3842056439" sldId="2147483842"/>
          </pc:sldLayoutMkLst>
        </pc:sldLayoutChg>
        <pc:sldLayoutChg chg="add mod replId">
          <pc:chgData name="fcs-鄒智仁同學" userId="S::s181030@plkfcmps.edu.hk::2d029c49-7ac3-46c4-bae0-8f84d1d51c11" providerId="AD" clId="Web-{BF671FED-18FC-75DD-7DDA-4202D687ED36}" dt="2022-07-13T09:20:45.740" v="85"/>
          <pc:sldLayoutMkLst>
            <pc:docMk/>
            <pc:sldMasterMk cId="3120127540" sldId="2147483831"/>
            <pc:sldLayoutMk cId="2713057771" sldId="2147483843"/>
          </pc:sldLayoutMkLst>
        </pc:sldLayoutChg>
        <pc:sldLayoutChg chg="add mod replId">
          <pc:chgData name="fcs-鄒智仁同學" userId="S::s181030@plkfcmps.edu.hk::2d029c49-7ac3-46c4-bae0-8f84d1d51c11" providerId="AD" clId="Web-{BF671FED-18FC-75DD-7DDA-4202D687ED36}" dt="2022-07-13T09:20:45.740" v="85"/>
          <pc:sldLayoutMkLst>
            <pc:docMk/>
            <pc:sldMasterMk cId="3120127540" sldId="2147483831"/>
            <pc:sldLayoutMk cId="1638003293" sldId="2147483844"/>
          </pc:sldLayoutMkLst>
        </pc:sldLayoutChg>
        <pc:sldLayoutChg chg="add mod replId">
          <pc:chgData name="fcs-鄒智仁同學" userId="S::s181030@plkfcmps.edu.hk::2d029c49-7ac3-46c4-bae0-8f84d1d51c11" providerId="AD" clId="Web-{BF671FED-18FC-75DD-7DDA-4202D687ED36}" dt="2022-07-13T09:20:45.740" v="85"/>
          <pc:sldLayoutMkLst>
            <pc:docMk/>
            <pc:sldMasterMk cId="3120127540" sldId="2147483831"/>
            <pc:sldLayoutMk cId="2793788758" sldId="2147483845"/>
          </pc:sldLayoutMkLst>
        </pc:sldLayoutChg>
        <pc:sldLayoutChg chg="add mod replId">
          <pc:chgData name="fcs-鄒智仁同學" userId="S::s181030@plkfcmps.edu.hk::2d029c49-7ac3-46c4-bae0-8f84d1d51c11" providerId="AD" clId="Web-{BF671FED-18FC-75DD-7DDA-4202D687ED36}" dt="2022-07-13T09:20:45.740" v="85"/>
          <pc:sldLayoutMkLst>
            <pc:docMk/>
            <pc:sldMasterMk cId="3120127540" sldId="2147483831"/>
            <pc:sldLayoutMk cId="769203434" sldId="2147483846"/>
          </pc:sldLayoutMkLst>
        </pc:sldLayoutChg>
        <pc:sldLayoutChg chg="add mod replId">
          <pc:chgData name="fcs-鄒智仁同學" userId="S::s181030@plkfcmps.edu.hk::2d029c49-7ac3-46c4-bae0-8f84d1d51c11" providerId="AD" clId="Web-{BF671FED-18FC-75DD-7DDA-4202D687ED36}" dt="2022-07-13T09:20:45.740" v="85"/>
          <pc:sldLayoutMkLst>
            <pc:docMk/>
            <pc:sldMasterMk cId="3120127540" sldId="2147483831"/>
            <pc:sldLayoutMk cId="2524622917" sldId="2147483847"/>
          </pc:sldLayoutMkLst>
        </pc:sldLayoutChg>
        <pc:sldLayoutChg chg="add mod replId">
          <pc:chgData name="fcs-鄒智仁同學" userId="S::s181030@plkfcmps.edu.hk::2d029c49-7ac3-46c4-bae0-8f84d1d51c11" providerId="AD" clId="Web-{BF671FED-18FC-75DD-7DDA-4202D687ED36}" dt="2022-07-13T09:20:45.740" v="85"/>
          <pc:sldLayoutMkLst>
            <pc:docMk/>
            <pc:sldMasterMk cId="3120127540" sldId="2147483831"/>
            <pc:sldLayoutMk cId="2464856609" sldId="2147483848"/>
          </pc:sldLayoutMkLst>
        </pc:sldLayoutChg>
      </pc:sldMasterChg>
    </pc:docChg>
  </pc:docChgLst>
  <pc:docChgLst>
    <pc:chgData name="fcs-鄒智仁同學" userId="S::s181030@plkfcmps.edu.hk::2d029c49-7ac3-46c4-bae0-8f84d1d51c11" providerId="AD" clId="Web-{B0D6C6F5-FF21-DCB1-5FE1-2DE4CC26B0DC}"/>
    <pc:docChg chg="modSld">
      <pc:chgData name="fcs-鄒智仁同學" userId="S::s181030@plkfcmps.edu.hk::2d029c49-7ac3-46c4-bae0-8f84d1d51c11" providerId="AD" clId="Web-{B0D6C6F5-FF21-DCB1-5FE1-2DE4CC26B0DC}" dt="2022-06-16T09:13:41.535" v="1" actId="1076"/>
      <pc:docMkLst>
        <pc:docMk/>
      </pc:docMkLst>
      <pc:sldChg chg="modSp">
        <pc:chgData name="fcs-鄒智仁同學" userId="S::s181030@plkfcmps.edu.hk::2d029c49-7ac3-46c4-bae0-8f84d1d51c11" providerId="AD" clId="Web-{B0D6C6F5-FF21-DCB1-5FE1-2DE4CC26B0DC}" dt="2022-06-16T09:13:41.535" v="1" actId="1076"/>
        <pc:sldMkLst>
          <pc:docMk/>
          <pc:sldMk cId="2592129946" sldId="256"/>
        </pc:sldMkLst>
        <pc:picChg chg="mod">
          <ac:chgData name="fcs-鄒智仁同學" userId="S::s181030@plkfcmps.edu.hk::2d029c49-7ac3-46c4-bae0-8f84d1d51c11" providerId="AD" clId="Web-{B0D6C6F5-FF21-DCB1-5FE1-2DE4CC26B0DC}" dt="2022-06-16T09:13:41.535" v="1" actId="1076"/>
          <ac:picMkLst>
            <pc:docMk/>
            <pc:sldMk cId="2592129946" sldId="256"/>
            <ac:picMk id="22" creationId="{AE4B6D7F-A4D8-43F1-88D3-24506014C191}"/>
          </ac:picMkLst>
        </pc:picChg>
      </pc:sldChg>
    </pc:docChg>
  </pc:docChgLst>
  <pc:docChgLst>
    <pc:chgData name="fcs-鄒智仁同學" userId="S::s181030@plkfcmps.edu.hk::2d029c49-7ac3-46c4-bae0-8f84d1d51c11" providerId="AD" clId="Web-{88510455-7090-1C19-C80D-9ED305658D2F}"/>
    <pc:docChg chg="addSld modSld addMainMaster delMainMaster">
      <pc:chgData name="fcs-鄒智仁同學" userId="S::s181030@plkfcmps.edu.hk::2d029c49-7ac3-46c4-bae0-8f84d1d51c11" providerId="AD" clId="Web-{88510455-7090-1C19-C80D-9ED305658D2F}" dt="2021-11-12T12:26:28.446" v="176"/>
      <pc:docMkLst>
        <pc:docMk/>
      </pc:docMkLst>
      <pc:sldChg chg="addSp delSp modSp mod modTransition setBg modClrScheme modAnim delDesignElem chgLayout">
        <pc:chgData name="fcs-鄒智仁同學" userId="S::s181030@plkfcmps.edu.hk::2d029c49-7ac3-46c4-bae0-8f84d1d51c11" providerId="AD" clId="Web-{88510455-7090-1C19-C80D-9ED305658D2F}" dt="2021-11-12T12:26:28.446" v="176"/>
        <pc:sldMkLst>
          <pc:docMk/>
          <pc:sldMk cId="2592129946" sldId="256"/>
        </pc:sldMkLst>
        <pc:spChg chg="mod ord">
          <ac:chgData name="fcs-鄒智仁同學" userId="S::s181030@plkfcmps.edu.hk::2d029c49-7ac3-46c4-bae0-8f84d1d51c11" providerId="AD" clId="Web-{88510455-7090-1C19-C80D-9ED305658D2F}" dt="2021-11-12T11:30:05.265" v="41"/>
          <ac:spMkLst>
            <pc:docMk/>
            <pc:sldMk cId="2592129946" sldId="256"/>
            <ac:spMk id="2" creationId="{00000000-0000-0000-0000-000000000000}"/>
          </ac:spMkLst>
        </pc:spChg>
        <pc:spChg chg="mod ord">
          <ac:chgData name="fcs-鄒智仁同學" userId="S::s181030@plkfcmps.edu.hk::2d029c49-7ac3-46c4-bae0-8f84d1d51c11" providerId="AD" clId="Web-{88510455-7090-1C19-C80D-9ED305658D2F}" dt="2021-11-12T11:51:06.551" v="115" actId="20577"/>
          <ac:spMkLst>
            <pc:docMk/>
            <pc:sldMk cId="2592129946" sldId="256"/>
            <ac:spMk id="3" creationId="{00000000-0000-0000-0000-000000000000}"/>
          </ac:spMkLst>
        </pc:spChg>
        <pc:spChg chg="add del">
          <ac:chgData name="fcs-鄒智仁同學" userId="S::s181030@plkfcmps.edu.hk::2d029c49-7ac3-46c4-bae0-8f84d1d51c11" providerId="AD" clId="Web-{88510455-7090-1C19-C80D-9ED305658D2F}" dt="2021-11-12T11:29:48.826" v="37"/>
          <ac:spMkLst>
            <pc:docMk/>
            <pc:sldMk cId="2592129946" sldId="256"/>
            <ac:spMk id="33" creationId="{11981E7E-464F-4CF0-987D-9130AD24A9DC}"/>
          </ac:spMkLst>
        </pc:spChg>
        <pc:spChg chg="add del">
          <ac:chgData name="fcs-鄒智仁同學" userId="S::s181030@plkfcmps.edu.hk::2d029c49-7ac3-46c4-bae0-8f84d1d51c11" providerId="AD" clId="Web-{88510455-7090-1C19-C80D-9ED305658D2F}" dt="2021-11-12T11:29:48.826" v="37"/>
          <ac:spMkLst>
            <pc:docMk/>
            <pc:sldMk cId="2592129946" sldId="256"/>
            <ac:spMk id="34" creationId="{8697C4C9-55F8-41D9-B1D9-8974A126E445}"/>
          </ac:spMkLst>
        </pc:spChg>
        <pc:spChg chg="del">
          <ac:chgData name="fcs-鄒智仁同學" userId="S::s181030@plkfcmps.edu.hk::2d029c49-7ac3-46c4-bae0-8f84d1d51c11" providerId="AD" clId="Web-{88510455-7090-1C19-C80D-9ED305658D2F}" dt="2021-11-12T11:28:58.745" v="29"/>
          <ac:spMkLst>
            <pc:docMk/>
            <pc:sldMk cId="2592129946" sldId="256"/>
            <ac:spMk id="36" creationId="{663302B0-7A41-480B-921B-7D395B4E24C8}"/>
          </ac:spMkLst>
        </pc:spChg>
        <pc:spChg chg="add">
          <ac:chgData name="fcs-鄒智仁同學" userId="S::s181030@plkfcmps.edu.hk::2d029c49-7ac3-46c4-bae0-8f84d1d51c11" providerId="AD" clId="Web-{88510455-7090-1C19-C80D-9ED305658D2F}" dt="2021-11-12T11:30:05.265" v="41"/>
          <ac:spMkLst>
            <pc:docMk/>
            <pc:sldMk cId="2592129946" sldId="256"/>
            <ac:spMk id="37" creationId="{C194543F-B260-4448-8154-2D12AA647CEF}"/>
          </ac:spMkLst>
        </pc:spChg>
        <pc:spChg chg="del">
          <ac:chgData name="fcs-鄒智仁同學" userId="S::s181030@plkfcmps.edu.hk::2d029c49-7ac3-46c4-bae0-8f84d1d51c11" providerId="AD" clId="Web-{88510455-7090-1C19-C80D-9ED305658D2F}" dt="2021-11-12T11:28:58.745" v="29"/>
          <ac:spMkLst>
            <pc:docMk/>
            <pc:sldMk cId="2592129946" sldId="256"/>
            <ac:spMk id="38" creationId="{4E94261F-1ED3-4E90-88E6-13479144005B}"/>
          </ac:spMkLst>
        </pc:spChg>
        <pc:spChg chg="del">
          <ac:chgData name="fcs-鄒智仁同學" userId="S::s181030@plkfcmps.edu.hk::2d029c49-7ac3-46c4-bae0-8f84d1d51c11" providerId="AD" clId="Web-{88510455-7090-1C19-C80D-9ED305658D2F}" dt="2021-11-12T11:28:58.745" v="29"/>
          <ac:spMkLst>
            <pc:docMk/>
            <pc:sldMk cId="2592129946" sldId="256"/>
            <ac:spMk id="40" creationId="{C5CB530E-515E-412C-9DF1-5F8FFBD6F383}"/>
          </ac:spMkLst>
        </pc:spChg>
        <pc:spChg chg="del">
          <ac:chgData name="fcs-鄒智仁同學" userId="S::s181030@plkfcmps.edu.hk::2d029c49-7ac3-46c4-bae0-8f84d1d51c11" providerId="AD" clId="Web-{88510455-7090-1C19-C80D-9ED305658D2F}" dt="2021-11-12T11:28:58.745" v="29"/>
          <ac:spMkLst>
            <pc:docMk/>
            <pc:sldMk cId="2592129946" sldId="256"/>
            <ac:spMk id="42" creationId="{712D4376-A578-4FF1-94FC-245E7A6A489F}"/>
          </ac:spMkLst>
        </pc:spChg>
        <pc:spChg chg="del">
          <ac:chgData name="fcs-鄒智仁同學" userId="S::s181030@plkfcmps.edu.hk::2d029c49-7ac3-46c4-bae0-8f84d1d51c11" providerId="AD" clId="Web-{88510455-7090-1C19-C80D-9ED305658D2F}" dt="2021-11-12T11:28:58.745" v="29"/>
          <ac:spMkLst>
            <pc:docMk/>
            <pc:sldMk cId="2592129946" sldId="256"/>
            <ac:spMk id="44" creationId="{AEA7509D-F04F-40CB-A0B3-EEF16499CC9F}"/>
          </ac:spMkLst>
        </pc:spChg>
        <pc:grpChg chg="add del">
          <ac:chgData name="fcs-鄒智仁同學" userId="S::s181030@plkfcmps.edu.hk::2d029c49-7ac3-46c4-bae0-8f84d1d51c11" providerId="AD" clId="Web-{88510455-7090-1C19-C80D-9ED305658D2F}" dt="2021-11-12T11:29:48.826" v="37"/>
          <ac:grpSpMkLst>
            <pc:docMk/>
            <pc:sldMk cId="2592129946" sldId="256"/>
            <ac:grpSpMk id="35" creationId="{416FBD05-EBFA-4124-9C07-4B8570C9C6D8}"/>
          </ac:grpSpMkLst>
        </pc:grpChg>
        <pc:grpChg chg="add">
          <ac:chgData name="fcs-鄒智仁同學" userId="S::s181030@plkfcmps.edu.hk::2d029c49-7ac3-46c4-bae0-8f84d1d51c11" providerId="AD" clId="Web-{88510455-7090-1C19-C80D-9ED305658D2F}" dt="2021-11-12T11:30:05.265" v="41"/>
          <ac:grpSpMkLst>
            <pc:docMk/>
            <pc:sldMk cId="2592129946" sldId="256"/>
            <ac:grpSpMk id="45" creationId="{533119F7-D407-473A-BBF5-09E68C1EFB39}"/>
          </ac:grpSpMkLst>
        </pc:grpChg>
        <pc:picChg chg="mod ord">
          <ac:chgData name="fcs-鄒智仁同學" userId="S::s181030@plkfcmps.edu.hk::2d029c49-7ac3-46c4-bae0-8f84d1d51c11" providerId="AD" clId="Web-{88510455-7090-1C19-C80D-9ED305658D2F}" dt="2021-11-12T11:30:05.265" v="41"/>
          <ac:picMkLst>
            <pc:docMk/>
            <pc:sldMk cId="2592129946" sldId="256"/>
            <ac:picMk id="22" creationId="{AE4B6D7F-A4D8-43F1-88D3-24506014C191}"/>
          </ac:picMkLst>
        </pc:picChg>
        <pc:picChg chg="mod ord">
          <ac:chgData name="fcs-鄒智仁同學" userId="S::s181030@plkfcmps.edu.hk::2d029c49-7ac3-46c4-bae0-8f84d1d51c11" providerId="AD" clId="Web-{88510455-7090-1C19-C80D-9ED305658D2F}" dt="2021-11-12T11:30:05.265" v="41"/>
          <ac:picMkLst>
            <pc:docMk/>
            <pc:sldMk cId="2592129946" sldId="256"/>
            <ac:picMk id="31" creationId="{C74F2AD0-ECD1-4A89-B4C3-669D67386A51}"/>
          </ac:picMkLst>
        </pc:picChg>
        <pc:cxnChg chg="del">
          <ac:chgData name="fcs-鄒智仁同學" userId="S::s181030@plkfcmps.edu.hk::2d029c49-7ac3-46c4-bae0-8f84d1d51c11" providerId="AD" clId="Web-{88510455-7090-1C19-C80D-9ED305658D2F}" dt="2021-11-12T11:28:58.745" v="29"/>
          <ac:cxnSpMkLst>
            <pc:docMk/>
            <pc:sldMk cId="2592129946" sldId="256"/>
            <ac:cxnSpMk id="46" creationId="{56020367-4FD5-4596-8E10-C5F095CD8DBF}"/>
          </ac:cxnSpMkLst>
        </pc:cxnChg>
      </pc:sldChg>
      <pc:sldChg chg="addSp delSp modSp mod modTransition setBg modClrScheme addAnim delAnim modAnim setClrOvrMap delDesignElem chgLayout">
        <pc:chgData name="fcs-鄒智仁同學" userId="S::s181030@plkfcmps.edu.hk::2d029c49-7ac3-46c4-bae0-8f84d1d51c11" providerId="AD" clId="Web-{88510455-7090-1C19-C80D-9ED305658D2F}" dt="2021-11-12T12:06:02.146" v="146"/>
        <pc:sldMkLst>
          <pc:docMk/>
          <pc:sldMk cId="2152766485" sldId="257"/>
        </pc:sldMkLst>
        <pc:spChg chg="mod ord">
          <ac:chgData name="fcs-鄒智仁同學" userId="S::s181030@plkfcmps.edu.hk::2d029c49-7ac3-46c4-bae0-8f84d1d51c11" providerId="AD" clId="Web-{88510455-7090-1C19-C80D-9ED305658D2F}" dt="2021-11-12T12:05:49.255" v="144"/>
          <ac:spMkLst>
            <pc:docMk/>
            <pc:sldMk cId="2152766485" sldId="257"/>
            <ac:spMk id="2" creationId="{9D4DAD02-739A-40CB-90AD-C5251032818A}"/>
          </ac:spMkLst>
        </pc:spChg>
        <pc:spChg chg="del">
          <ac:chgData name="fcs-鄒智仁同學" userId="S::s181030@plkfcmps.edu.hk::2d029c49-7ac3-46c4-bae0-8f84d1d51c11" providerId="AD" clId="Web-{88510455-7090-1C19-C80D-9ED305658D2F}" dt="2021-11-12T11:28:58.745" v="29"/>
          <ac:spMkLst>
            <pc:docMk/>
            <pc:sldMk cId="2152766485" sldId="257"/>
            <ac:spMk id="10" creationId="{8F9CBE3F-79A8-4F8F-88D9-DAD03D0D281F}"/>
          </ac:spMkLst>
        </pc:spChg>
        <pc:spChg chg="del">
          <ac:chgData name="fcs-鄒智仁同學" userId="S::s181030@plkfcmps.edu.hk::2d029c49-7ac3-46c4-bae0-8f84d1d51c11" providerId="AD" clId="Web-{88510455-7090-1C19-C80D-9ED305658D2F}" dt="2021-11-12T11:28:58.745" v="29"/>
          <ac:spMkLst>
            <pc:docMk/>
            <pc:sldMk cId="2152766485" sldId="257"/>
            <ac:spMk id="12" creationId="{508BEF50-7B1E-49A4-BC19-5F4F1D755E64}"/>
          </ac:spMkLst>
        </pc:spChg>
        <pc:spChg chg="del">
          <ac:chgData name="fcs-鄒智仁同學" userId="S::s181030@plkfcmps.edu.hk::2d029c49-7ac3-46c4-bae0-8f84d1d51c11" providerId="AD" clId="Web-{88510455-7090-1C19-C80D-9ED305658D2F}" dt="2021-11-12T11:28:58.745" v="29"/>
          <ac:spMkLst>
            <pc:docMk/>
            <pc:sldMk cId="2152766485" sldId="257"/>
            <ac:spMk id="14" creationId="{C5CB530E-515E-412C-9DF1-5F8FFBD6F383}"/>
          </ac:spMkLst>
        </pc:spChg>
        <pc:spChg chg="del">
          <ac:chgData name="fcs-鄒智仁同學" userId="S::s181030@plkfcmps.edu.hk::2d029c49-7ac3-46c4-bae0-8f84d1d51c11" providerId="AD" clId="Web-{88510455-7090-1C19-C80D-9ED305658D2F}" dt="2021-11-12T11:28:58.745" v="29"/>
          <ac:spMkLst>
            <pc:docMk/>
            <pc:sldMk cId="2152766485" sldId="257"/>
            <ac:spMk id="16" creationId="{AEA7509D-F04F-40CB-A0B3-EEF16499CC9F}"/>
          </ac:spMkLst>
        </pc:spChg>
        <pc:spChg chg="add del">
          <ac:chgData name="fcs-鄒智仁同學" userId="S::s181030@plkfcmps.edu.hk::2d029c49-7ac3-46c4-bae0-8f84d1d51c11" providerId="AD" clId="Web-{88510455-7090-1C19-C80D-9ED305658D2F}" dt="2021-11-12T11:29:22.575" v="32"/>
          <ac:spMkLst>
            <pc:docMk/>
            <pc:sldMk cId="2152766485" sldId="257"/>
            <ac:spMk id="17" creationId="{313BE87B-D7FD-4BF3-A7BC-511F522528C2}"/>
          </ac:spMkLst>
        </pc:spChg>
        <pc:spChg chg="del">
          <ac:chgData name="fcs-鄒智仁同學" userId="S::s181030@plkfcmps.edu.hk::2d029c49-7ac3-46c4-bae0-8f84d1d51c11" providerId="AD" clId="Web-{88510455-7090-1C19-C80D-9ED305658D2F}" dt="2021-11-12T11:28:58.745" v="29"/>
          <ac:spMkLst>
            <pc:docMk/>
            <pc:sldMk cId="2152766485" sldId="257"/>
            <ac:spMk id="18" creationId="{C39ADB8F-D187-49D7-BDCF-C1B6DC727068}"/>
          </ac:spMkLst>
        </pc:spChg>
        <pc:spChg chg="add del">
          <ac:chgData name="fcs-鄒智仁同學" userId="S::s181030@plkfcmps.edu.hk::2d029c49-7ac3-46c4-bae0-8f84d1d51c11" providerId="AD" clId="Web-{88510455-7090-1C19-C80D-9ED305658D2F}" dt="2021-11-12T11:29:22.575" v="32"/>
          <ac:spMkLst>
            <pc:docMk/>
            <pc:sldMk cId="2152766485" sldId="257"/>
            <ac:spMk id="19" creationId="{035A481B-C639-4892-B0EF-4D8373A9B06A}"/>
          </ac:spMkLst>
        </pc:spChg>
        <pc:spChg chg="del">
          <ac:chgData name="fcs-鄒智仁同學" userId="S::s181030@plkfcmps.edu.hk::2d029c49-7ac3-46c4-bae0-8f84d1d51c11" providerId="AD" clId="Web-{88510455-7090-1C19-C80D-9ED305658D2F}" dt="2021-11-12T11:28:58.745" v="29"/>
          <ac:spMkLst>
            <pc:docMk/>
            <pc:sldMk cId="2152766485" sldId="257"/>
            <ac:spMk id="20" creationId="{712D4376-A578-4FF1-94FC-245E7A6A489F}"/>
          </ac:spMkLst>
        </pc:spChg>
        <pc:spChg chg="add del">
          <ac:chgData name="fcs-鄒智仁同學" userId="S::s181030@plkfcmps.edu.hk::2d029c49-7ac3-46c4-bae0-8f84d1d51c11" providerId="AD" clId="Web-{88510455-7090-1C19-C80D-9ED305658D2F}" dt="2021-11-12T11:29:22.575" v="32"/>
          <ac:spMkLst>
            <pc:docMk/>
            <pc:sldMk cId="2152766485" sldId="257"/>
            <ac:spMk id="21" creationId="{052BD58B-6284-459E-9FF4-A97F3A569074}"/>
          </ac:spMkLst>
        </pc:spChg>
        <pc:spChg chg="del">
          <ac:chgData name="fcs-鄒智仁同學" userId="S::s181030@plkfcmps.edu.hk::2d029c49-7ac3-46c4-bae0-8f84d1d51c11" providerId="AD" clId="Web-{88510455-7090-1C19-C80D-9ED305658D2F}" dt="2021-11-12T11:28:58.745" v="29"/>
          <ac:spMkLst>
            <pc:docMk/>
            <pc:sldMk cId="2152766485" sldId="257"/>
            <ac:spMk id="22" creationId="{3FBAD350-5664-4811-A208-657FB882D350}"/>
          </ac:spMkLst>
        </pc:spChg>
        <pc:spChg chg="add del">
          <ac:chgData name="fcs-鄒智仁同學" userId="S::s181030@plkfcmps.edu.hk::2d029c49-7ac3-46c4-bae0-8f84d1d51c11" providerId="AD" clId="Web-{88510455-7090-1C19-C80D-9ED305658D2F}" dt="2021-11-12T11:29:48.826" v="37"/>
          <ac:spMkLst>
            <pc:docMk/>
            <pc:sldMk cId="2152766485" sldId="257"/>
            <ac:spMk id="27" creationId="{7E134C76-7FB4-4BB7-9322-DD8A4B179ACD}"/>
          </ac:spMkLst>
        </pc:spChg>
        <pc:spChg chg="add del">
          <ac:chgData name="fcs-鄒智仁同學" userId="S::s181030@plkfcmps.edu.hk::2d029c49-7ac3-46c4-bae0-8f84d1d51c11" providerId="AD" clId="Web-{88510455-7090-1C19-C80D-9ED305658D2F}" dt="2021-11-12T11:29:48.826" v="37"/>
          <ac:spMkLst>
            <pc:docMk/>
            <pc:sldMk cId="2152766485" sldId="257"/>
            <ac:spMk id="28" creationId="{C0C57804-4F33-4D85-AA3E-DA0F214BBD91}"/>
          </ac:spMkLst>
        </pc:spChg>
        <pc:spChg chg="add del">
          <ac:chgData name="fcs-鄒智仁同學" userId="S::s181030@plkfcmps.edu.hk::2d029c49-7ac3-46c4-bae0-8f84d1d51c11" providerId="AD" clId="Web-{88510455-7090-1C19-C80D-9ED305658D2F}" dt="2021-11-12T12:05:49.255" v="144"/>
          <ac:spMkLst>
            <pc:docMk/>
            <pc:sldMk cId="2152766485" sldId="257"/>
            <ac:spMk id="34" creationId="{4609862E-48F9-45AC-8D44-67A0268A7935}"/>
          </ac:spMkLst>
        </pc:spChg>
        <pc:spChg chg="add del">
          <ac:chgData name="fcs-鄒智仁同學" userId="S::s181030@plkfcmps.edu.hk::2d029c49-7ac3-46c4-bae0-8f84d1d51c11" providerId="AD" clId="Web-{88510455-7090-1C19-C80D-9ED305658D2F}" dt="2021-11-12T12:05:49.255" v="144"/>
          <ac:spMkLst>
            <pc:docMk/>
            <pc:sldMk cId="2152766485" sldId="257"/>
            <ac:spMk id="35" creationId="{2D5EEA8B-2D86-4D1D-96B3-6B8290303786}"/>
          </ac:spMkLst>
        </pc:spChg>
        <pc:spChg chg="add">
          <ac:chgData name="fcs-鄒智仁同學" userId="S::s181030@plkfcmps.edu.hk::2d029c49-7ac3-46c4-bae0-8f84d1d51c11" providerId="AD" clId="Web-{88510455-7090-1C19-C80D-9ED305658D2F}" dt="2021-11-12T12:05:49.255" v="144"/>
          <ac:spMkLst>
            <pc:docMk/>
            <pc:sldMk cId="2152766485" sldId="257"/>
            <ac:spMk id="50" creationId="{AE60E7BA-806D-4688-992A-4FF520D959C9}"/>
          </ac:spMkLst>
        </pc:spChg>
        <pc:grpChg chg="add del">
          <ac:chgData name="fcs-鄒智仁同學" userId="S::s181030@plkfcmps.edu.hk::2d029c49-7ac3-46c4-bae0-8f84d1d51c11" providerId="AD" clId="Web-{88510455-7090-1C19-C80D-9ED305658D2F}" dt="2021-11-12T11:29:22.575" v="32"/>
          <ac:grpSpMkLst>
            <pc:docMk/>
            <pc:sldMk cId="2152766485" sldId="257"/>
            <ac:grpSpMk id="23" creationId="{AE589C21-CEDE-4D90-AC85-6E43B68D1316}"/>
          </ac:grpSpMkLst>
        </pc:grpChg>
        <pc:grpChg chg="add">
          <ac:chgData name="fcs-鄒智仁同學" userId="S::s181030@plkfcmps.edu.hk::2d029c49-7ac3-46c4-bae0-8f84d1d51c11" providerId="AD" clId="Web-{88510455-7090-1C19-C80D-9ED305658D2F}" dt="2021-11-12T12:05:49.255" v="144"/>
          <ac:grpSpMkLst>
            <pc:docMk/>
            <pc:sldMk cId="2152766485" sldId="257"/>
            <ac:grpSpMk id="52" creationId="{4FEC14CA-AB17-4E92-9821-60449CF68C91}"/>
          </ac:grpSpMkLst>
        </pc:grpChg>
        <pc:picChg chg="add mod">
          <ac:chgData name="fcs-鄒智仁同學" userId="S::s181030@plkfcmps.edu.hk::2d029c49-7ac3-46c4-bae0-8f84d1d51c11" providerId="AD" clId="Web-{88510455-7090-1C19-C80D-9ED305658D2F}" dt="2021-11-12T12:05:49.255" v="144"/>
          <ac:picMkLst>
            <pc:docMk/>
            <pc:sldMk cId="2152766485" sldId="257"/>
            <ac:picMk id="3" creationId="{80A7257E-F99B-49EE-8723-E376A919ECE2}"/>
          </ac:picMkLst>
        </pc:picChg>
        <pc:cxnChg chg="add del">
          <ac:chgData name="fcs-鄒智仁同學" userId="S::s181030@plkfcmps.edu.hk::2d029c49-7ac3-46c4-bae0-8f84d1d51c11" providerId="AD" clId="Web-{88510455-7090-1C19-C80D-9ED305658D2F}" dt="2021-11-12T11:29:48.826" v="37"/>
          <ac:cxnSpMkLst>
            <pc:docMk/>
            <pc:sldMk cId="2152766485" sldId="257"/>
            <ac:cxnSpMk id="4" creationId="{FEB90296-CFE0-401D-9CA3-32966EC4F01D}"/>
          </ac:cxnSpMkLst>
        </pc:cxnChg>
        <pc:cxnChg chg="add del">
          <ac:chgData name="fcs-鄒智仁同學" userId="S::s181030@plkfcmps.edu.hk::2d029c49-7ac3-46c4-bae0-8f84d1d51c11" providerId="AD" clId="Web-{88510455-7090-1C19-C80D-9ED305658D2F}" dt="2021-11-12T11:29:48.826" v="37"/>
          <ac:cxnSpMkLst>
            <pc:docMk/>
            <pc:sldMk cId="2152766485" sldId="257"/>
            <ac:cxnSpMk id="5" creationId="{08C9B4EE-7611-4ED9-B356-7BDD377C39B0}"/>
          </ac:cxnSpMkLst>
        </pc:cxnChg>
        <pc:cxnChg chg="add del">
          <ac:chgData name="fcs-鄒智仁同學" userId="S::s181030@plkfcmps.edu.hk::2d029c49-7ac3-46c4-bae0-8f84d1d51c11" providerId="AD" clId="Web-{88510455-7090-1C19-C80D-9ED305658D2F}" dt="2021-11-12T11:29:48.826" v="37"/>
          <ac:cxnSpMkLst>
            <pc:docMk/>
            <pc:sldMk cId="2152766485" sldId="257"/>
            <ac:cxnSpMk id="6" creationId="{4A4F266A-F2F7-47CD-8BBC-E3777E982FD2}"/>
          </ac:cxnSpMkLst>
        </pc:cxnChg>
        <pc:cxnChg chg="add del">
          <ac:chgData name="fcs-鄒智仁同學" userId="S::s181030@plkfcmps.edu.hk::2d029c49-7ac3-46c4-bae0-8f84d1d51c11" providerId="AD" clId="Web-{88510455-7090-1C19-C80D-9ED305658D2F}" dt="2021-11-12T11:29:22.575" v="32"/>
          <ac:cxnSpMkLst>
            <pc:docMk/>
            <pc:sldMk cId="2152766485" sldId="257"/>
            <ac:cxnSpMk id="7" creationId="{FEB90296-CFE0-401D-9CA3-32966EC4F01D}"/>
          </ac:cxnSpMkLst>
        </pc:cxnChg>
        <pc:cxnChg chg="del">
          <ac:chgData name="fcs-鄒智仁同學" userId="S::s181030@plkfcmps.edu.hk::2d029c49-7ac3-46c4-bae0-8f84d1d51c11" providerId="AD" clId="Web-{88510455-7090-1C19-C80D-9ED305658D2F}" dt="2021-11-12T11:28:58.745" v="29"/>
          <ac:cxnSpMkLst>
            <pc:docMk/>
            <pc:sldMk cId="2152766485" sldId="257"/>
            <ac:cxnSpMk id="8" creationId="{D1B787A8-0D67-4B7E-9B48-86BD906AB6B5}"/>
          </ac:cxnSpMkLst>
        </pc:cxnChg>
        <pc:cxnChg chg="add del">
          <ac:chgData name="fcs-鄒智仁同學" userId="S::s181030@plkfcmps.edu.hk::2d029c49-7ac3-46c4-bae0-8f84d1d51c11" providerId="AD" clId="Web-{88510455-7090-1C19-C80D-9ED305658D2F}" dt="2021-11-12T11:29:22.575" v="32"/>
          <ac:cxnSpMkLst>
            <pc:docMk/>
            <pc:sldMk cId="2152766485" sldId="257"/>
            <ac:cxnSpMk id="9" creationId="{08C9B4EE-7611-4ED9-B356-7BDD377C39B0}"/>
          </ac:cxnSpMkLst>
        </pc:cxnChg>
        <pc:cxnChg chg="add del">
          <ac:chgData name="fcs-鄒智仁同學" userId="S::s181030@plkfcmps.edu.hk::2d029c49-7ac3-46c4-bae0-8f84d1d51c11" providerId="AD" clId="Web-{88510455-7090-1C19-C80D-9ED305658D2F}" dt="2021-11-12T11:29:22.575" v="32"/>
          <ac:cxnSpMkLst>
            <pc:docMk/>
            <pc:sldMk cId="2152766485" sldId="257"/>
            <ac:cxnSpMk id="11" creationId="{4A4F266A-F2F7-47CD-8BBC-E3777E982FD2}"/>
          </ac:cxnSpMkLst>
        </pc:cxnChg>
        <pc:cxnChg chg="add del">
          <ac:chgData name="fcs-鄒智仁同學" userId="S::s181030@plkfcmps.edu.hk::2d029c49-7ac3-46c4-bae0-8f84d1d51c11" providerId="AD" clId="Web-{88510455-7090-1C19-C80D-9ED305658D2F}" dt="2021-11-12T11:29:22.575" v="32"/>
          <ac:cxnSpMkLst>
            <pc:docMk/>
            <pc:sldMk cId="2152766485" sldId="257"/>
            <ac:cxnSpMk id="13" creationId="{20D69C80-8919-4A32-B897-F2A21F940574}"/>
          </ac:cxnSpMkLst>
        </pc:cxnChg>
        <pc:cxnChg chg="add del">
          <ac:chgData name="fcs-鄒智仁同學" userId="S::s181030@plkfcmps.edu.hk::2d029c49-7ac3-46c4-bae0-8f84d1d51c11" providerId="AD" clId="Web-{88510455-7090-1C19-C80D-9ED305658D2F}" dt="2021-11-12T11:29:22.575" v="32"/>
          <ac:cxnSpMkLst>
            <pc:docMk/>
            <pc:sldMk cId="2152766485" sldId="257"/>
            <ac:cxnSpMk id="15" creationId="{F427B072-CC5B-481B-9719-8CD4C54444BE}"/>
          </ac:cxnSpMkLst>
        </pc:cxnChg>
        <pc:cxnChg chg="del">
          <ac:chgData name="fcs-鄒智仁同學" userId="S::s181030@plkfcmps.edu.hk::2d029c49-7ac3-46c4-bae0-8f84d1d51c11" providerId="AD" clId="Web-{88510455-7090-1C19-C80D-9ED305658D2F}" dt="2021-11-12T11:28:58.745" v="29"/>
          <ac:cxnSpMkLst>
            <pc:docMk/>
            <pc:sldMk cId="2152766485" sldId="257"/>
            <ac:cxnSpMk id="24" creationId="{56020367-4FD5-4596-8E10-C5F095CD8DBF}"/>
          </ac:cxnSpMkLst>
        </pc:cxnChg>
        <pc:cxnChg chg="add del">
          <ac:chgData name="fcs-鄒智仁同學" userId="S::s181030@plkfcmps.edu.hk::2d029c49-7ac3-46c4-bae0-8f84d1d51c11" providerId="AD" clId="Web-{88510455-7090-1C19-C80D-9ED305658D2F}" dt="2021-11-12T11:29:48.826" v="37"/>
          <ac:cxnSpMkLst>
            <pc:docMk/>
            <pc:sldMk cId="2152766485" sldId="257"/>
            <ac:cxnSpMk id="25" creationId="{20D69C80-8919-4A32-B897-F2A21F940574}"/>
          </ac:cxnSpMkLst>
        </pc:cxnChg>
        <pc:cxnChg chg="add del">
          <ac:chgData name="fcs-鄒智仁同學" userId="S::s181030@plkfcmps.edu.hk::2d029c49-7ac3-46c4-bae0-8f84d1d51c11" providerId="AD" clId="Web-{88510455-7090-1C19-C80D-9ED305658D2F}" dt="2021-11-12T11:29:48.826" v="37"/>
          <ac:cxnSpMkLst>
            <pc:docMk/>
            <pc:sldMk cId="2152766485" sldId="257"/>
            <ac:cxnSpMk id="26" creationId="{F427B072-CC5B-481B-9719-8CD4C54444BE}"/>
          </ac:cxnSpMkLst>
        </pc:cxnChg>
        <pc:cxnChg chg="add del">
          <ac:chgData name="fcs-鄒智仁同學" userId="S::s181030@plkfcmps.edu.hk::2d029c49-7ac3-46c4-bae0-8f84d1d51c11" providerId="AD" clId="Web-{88510455-7090-1C19-C80D-9ED305658D2F}" dt="2021-11-12T12:05:49.255" v="144"/>
          <ac:cxnSpMkLst>
            <pc:docMk/>
            <pc:sldMk cId="2152766485" sldId="257"/>
            <ac:cxnSpMk id="29" creationId="{FEB90296-CFE0-401D-9CA3-32966EC4F01D}"/>
          </ac:cxnSpMkLst>
        </pc:cxnChg>
        <pc:cxnChg chg="add del">
          <ac:chgData name="fcs-鄒智仁同學" userId="S::s181030@plkfcmps.edu.hk::2d029c49-7ac3-46c4-bae0-8f84d1d51c11" providerId="AD" clId="Web-{88510455-7090-1C19-C80D-9ED305658D2F}" dt="2021-11-12T12:05:49.255" v="144"/>
          <ac:cxnSpMkLst>
            <pc:docMk/>
            <pc:sldMk cId="2152766485" sldId="257"/>
            <ac:cxnSpMk id="30" creationId="{08C9B4EE-7611-4ED9-B356-7BDD377C39B0}"/>
          </ac:cxnSpMkLst>
        </pc:cxnChg>
        <pc:cxnChg chg="add del">
          <ac:chgData name="fcs-鄒智仁同學" userId="S::s181030@plkfcmps.edu.hk::2d029c49-7ac3-46c4-bae0-8f84d1d51c11" providerId="AD" clId="Web-{88510455-7090-1C19-C80D-9ED305658D2F}" dt="2021-11-12T12:05:49.255" v="144"/>
          <ac:cxnSpMkLst>
            <pc:docMk/>
            <pc:sldMk cId="2152766485" sldId="257"/>
            <ac:cxnSpMk id="31" creationId="{4A4F266A-F2F7-47CD-8BBC-E3777E982FD2}"/>
          </ac:cxnSpMkLst>
        </pc:cxnChg>
        <pc:cxnChg chg="add del">
          <ac:chgData name="fcs-鄒智仁同學" userId="S::s181030@plkfcmps.edu.hk::2d029c49-7ac3-46c4-bae0-8f84d1d51c11" providerId="AD" clId="Web-{88510455-7090-1C19-C80D-9ED305658D2F}" dt="2021-11-12T12:05:49.255" v="144"/>
          <ac:cxnSpMkLst>
            <pc:docMk/>
            <pc:sldMk cId="2152766485" sldId="257"/>
            <ac:cxnSpMk id="32" creationId="{20D69C80-8919-4A32-B897-F2A21F940574}"/>
          </ac:cxnSpMkLst>
        </pc:cxnChg>
        <pc:cxnChg chg="add del">
          <ac:chgData name="fcs-鄒智仁同學" userId="S::s181030@plkfcmps.edu.hk::2d029c49-7ac3-46c4-bae0-8f84d1d51c11" providerId="AD" clId="Web-{88510455-7090-1C19-C80D-9ED305658D2F}" dt="2021-11-12T12:05:49.255" v="144"/>
          <ac:cxnSpMkLst>
            <pc:docMk/>
            <pc:sldMk cId="2152766485" sldId="257"/>
            <ac:cxnSpMk id="33" creationId="{F427B072-CC5B-481B-9719-8CD4C54444BE}"/>
          </ac:cxnSpMkLst>
        </pc:cxnChg>
        <pc:cxnChg chg="add">
          <ac:chgData name="fcs-鄒智仁同學" userId="S::s181030@plkfcmps.edu.hk::2d029c49-7ac3-46c4-bae0-8f84d1d51c11" providerId="AD" clId="Web-{88510455-7090-1C19-C80D-9ED305658D2F}" dt="2021-11-12T12:05:49.255" v="144"/>
          <ac:cxnSpMkLst>
            <pc:docMk/>
            <pc:sldMk cId="2152766485" sldId="257"/>
            <ac:cxnSpMk id="40" creationId="{5272D67B-8643-40E8-A492-9F088D7B26A6}"/>
          </ac:cxnSpMkLst>
        </pc:cxnChg>
        <pc:cxnChg chg="add">
          <ac:chgData name="fcs-鄒智仁同學" userId="S::s181030@plkfcmps.edu.hk::2d029c49-7ac3-46c4-bae0-8f84d1d51c11" providerId="AD" clId="Web-{88510455-7090-1C19-C80D-9ED305658D2F}" dt="2021-11-12T12:05:49.255" v="144"/>
          <ac:cxnSpMkLst>
            <pc:docMk/>
            <pc:sldMk cId="2152766485" sldId="257"/>
            <ac:cxnSpMk id="42" creationId="{7CF19F98-A730-4A8F-B853-ABD5DEACF74B}"/>
          </ac:cxnSpMkLst>
        </pc:cxnChg>
        <pc:cxnChg chg="add">
          <ac:chgData name="fcs-鄒智仁同學" userId="S::s181030@plkfcmps.edu.hk::2d029c49-7ac3-46c4-bae0-8f84d1d51c11" providerId="AD" clId="Web-{88510455-7090-1C19-C80D-9ED305658D2F}" dt="2021-11-12T12:05:49.255" v="144"/>
          <ac:cxnSpMkLst>
            <pc:docMk/>
            <pc:sldMk cId="2152766485" sldId="257"/>
            <ac:cxnSpMk id="44" creationId="{914B8A5A-BB9B-428C-BE2B-376606AE4ED8}"/>
          </ac:cxnSpMkLst>
        </pc:cxnChg>
        <pc:cxnChg chg="add">
          <ac:chgData name="fcs-鄒智仁同學" userId="S::s181030@plkfcmps.edu.hk::2d029c49-7ac3-46c4-bae0-8f84d1d51c11" providerId="AD" clId="Web-{88510455-7090-1C19-C80D-9ED305658D2F}" dt="2021-11-12T12:05:49.255" v="144"/>
          <ac:cxnSpMkLst>
            <pc:docMk/>
            <pc:sldMk cId="2152766485" sldId="257"/>
            <ac:cxnSpMk id="46" creationId="{D1F22D18-49A2-4B82-AD2E-4AB0247B6CA5}"/>
          </ac:cxnSpMkLst>
        </pc:cxnChg>
        <pc:cxnChg chg="add">
          <ac:chgData name="fcs-鄒智仁同學" userId="S::s181030@plkfcmps.edu.hk::2d029c49-7ac3-46c4-bae0-8f84d1d51c11" providerId="AD" clId="Web-{88510455-7090-1C19-C80D-9ED305658D2F}" dt="2021-11-12T12:05:49.255" v="144"/>
          <ac:cxnSpMkLst>
            <pc:docMk/>
            <pc:sldMk cId="2152766485" sldId="257"/>
            <ac:cxnSpMk id="48" creationId="{BC290DE6-E708-4BF5-BD63-6D2C686532BB}"/>
          </ac:cxnSpMkLst>
        </pc:cxnChg>
      </pc:sldChg>
      <pc:sldChg chg="addSp delSp modSp new mod modTransition setBg modClrScheme addAnim modAnim delDesignElem chgLayout">
        <pc:chgData name="fcs-鄒智仁同學" userId="S::s181030@plkfcmps.edu.hk::2d029c49-7ac3-46c4-bae0-8f84d1d51c11" providerId="AD" clId="Web-{88510455-7090-1C19-C80D-9ED305658D2F}" dt="2021-11-12T11:55:34.487" v="141"/>
        <pc:sldMkLst>
          <pc:docMk/>
          <pc:sldMk cId="690732513" sldId="258"/>
        </pc:sldMkLst>
        <pc:spChg chg="mod ord">
          <ac:chgData name="fcs-鄒智仁同學" userId="S::s181030@plkfcmps.edu.hk::2d029c49-7ac3-46c4-bae0-8f84d1d51c11" providerId="AD" clId="Web-{88510455-7090-1C19-C80D-9ED305658D2F}" dt="2021-11-12T11:44:40.780" v="86" actId="14100"/>
          <ac:spMkLst>
            <pc:docMk/>
            <pc:sldMk cId="690732513" sldId="258"/>
            <ac:spMk id="2" creationId="{7BCE4C0B-A00D-4163-8813-E53C63C1BEDC}"/>
          </ac:spMkLst>
        </pc:spChg>
        <pc:spChg chg="add del mod ord">
          <ac:chgData name="fcs-鄒智仁同學" userId="S::s181030@plkfcmps.edu.hk::2d029c49-7ac3-46c4-bae0-8f84d1d51c11" providerId="AD" clId="Web-{88510455-7090-1C19-C80D-9ED305658D2F}" dt="2021-11-12T11:29:42.310" v="36"/>
          <ac:spMkLst>
            <pc:docMk/>
            <pc:sldMk cId="690732513" sldId="258"/>
            <ac:spMk id="3" creationId="{2C149F50-711D-4450-9BAB-7AF0193FF95D}"/>
          </ac:spMkLst>
        </pc:spChg>
        <pc:spChg chg="add del">
          <ac:chgData name="fcs-鄒智仁同學" userId="S::s181030@plkfcmps.edu.hk::2d029c49-7ac3-46c4-bae0-8f84d1d51c11" providerId="AD" clId="Web-{88510455-7090-1C19-C80D-9ED305658D2F}" dt="2021-11-12T11:29:48.826" v="37"/>
          <ac:spMkLst>
            <pc:docMk/>
            <pc:sldMk cId="690732513" sldId="258"/>
            <ac:spMk id="14" creationId="{8777B48D-7BF2-470D-876B-50CD5CC83EBA}"/>
          </ac:spMkLst>
        </pc:spChg>
        <pc:spChg chg="add del">
          <ac:chgData name="fcs-鄒智仁同學" userId="S::s181030@plkfcmps.edu.hk::2d029c49-7ac3-46c4-bae0-8f84d1d51c11" providerId="AD" clId="Web-{88510455-7090-1C19-C80D-9ED305658D2F}" dt="2021-11-12T11:29:42.263" v="35"/>
          <ac:spMkLst>
            <pc:docMk/>
            <pc:sldMk cId="690732513" sldId="258"/>
            <ac:spMk id="19" creationId="{7A675F33-98AF-4B83-A3BB-0780A23145E6}"/>
          </ac:spMkLst>
        </pc:spChg>
        <pc:spChg chg="add">
          <ac:chgData name="fcs-鄒智仁同學" userId="S::s181030@plkfcmps.edu.hk::2d029c49-7ac3-46c4-bae0-8f84d1d51c11" providerId="AD" clId="Web-{88510455-7090-1C19-C80D-9ED305658D2F}" dt="2021-11-12T11:30:29.391" v="42"/>
          <ac:spMkLst>
            <pc:docMk/>
            <pc:sldMk cId="690732513" sldId="258"/>
            <ac:spMk id="31" creationId="{D1B9DAF8-E006-40BE-B18F-7BF3E78FDA9F}"/>
          </ac:spMkLst>
        </pc:spChg>
        <pc:spChg chg="add">
          <ac:chgData name="fcs-鄒智仁同學" userId="S::s181030@plkfcmps.edu.hk::2d029c49-7ac3-46c4-bae0-8f84d1d51c11" providerId="AD" clId="Web-{88510455-7090-1C19-C80D-9ED305658D2F}" dt="2021-11-12T11:30:29.391" v="42"/>
          <ac:spMkLst>
            <pc:docMk/>
            <pc:sldMk cId="690732513" sldId="258"/>
            <ac:spMk id="33" creationId="{5D710B14-6731-4E0B-BD23-F4B06473F7AA}"/>
          </ac:spMkLst>
        </pc:spChg>
        <pc:grpChg chg="add del">
          <ac:chgData name="fcs-鄒智仁同學" userId="S::s181030@plkfcmps.edu.hk::2d029c49-7ac3-46c4-bae0-8f84d1d51c11" providerId="AD" clId="Web-{88510455-7090-1C19-C80D-9ED305658D2F}" dt="2021-11-12T11:29:48.826" v="37"/>
          <ac:grpSpMkLst>
            <pc:docMk/>
            <pc:sldMk cId="690732513" sldId="258"/>
            <ac:grpSpMk id="21" creationId="{83DA8283-3FF4-47B3-9266-60768C743207}"/>
          </ac:grpSpMkLst>
        </pc:grpChg>
        <pc:grpChg chg="add">
          <ac:chgData name="fcs-鄒智仁同學" userId="S::s181030@plkfcmps.edu.hk::2d029c49-7ac3-46c4-bae0-8f84d1d51c11" providerId="AD" clId="Web-{88510455-7090-1C19-C80D-9ED305658D2F}" dt="2021-11-12T11:30:29.391" v="42"/>
          <ac:grpSpMkLst>
            <pc:docMk/>
            <pc:sldMk cId="690732513" sldId="258"/>
            <ac:grpSpMk id="35" creationId="{BAFC36E7-2078-40B0-BAC1-950C1A2E0547}"/>
          </ac:grpSpMkLst>
        </pc:grpChg>
        <pc:picChg chg="add mod">
          <ac:chgData name="fcs-鄒智仁同學" userId="S::s181030@plkfcmps.edu.hk::2d029c49-7ac3-46c4-bae0-8f84d1d51c11" providerId="AD" clId="Web-{88510455-7090-1C19-C80D-9ED305658D2F}" dt="2021-11-12T11:44:42.937" v="87" actId="1076"/>
          <ac:picMkLst>
            <pc:docMk/>
            <pc:sldMk cId="690732513" sldId="258"/>
            <ac:picMk id="4" creationId="{7030AA2A-E2FF-4272-B657-53C3FF8AB5B8}"/>
          </ac:picMkLst>
        </pc:picChg>
        <pc:picChg chg="add del">
          <ac:chgData name="fcs-鄒智仁同學" userId="S::s181030@plkfcmps.edu.hk::2d029c49-7ac3-46c4-bae0-8f84d1d51c11" providerId="AD" clId="Web-{88510455-7090-1C19-C80D-9ED305658D2F}" dt="2021-11-12T11:29:42.263" v="35"/>
          <ac:picMkLst>
            <pc:docMk/>
            <pc:sldMk cId="690732513" sldId="258"/>
            <ac:picMk id="5" creationId="{7B71F8CA-BB3D-40DC-BF8C-E08246D60677}"/>
          </ac:picMkLst>
        </pc:picChg>
        <pc:picChg chg="add mod">
          <ac:chgData name="fcs-鄒智仁同學" userId="S::s181030@plkfcmps.edu.hk::2d029c49-7ac3-46c4-bae0-8f84d1d51c11" providerId="AD" clId="Web-{88510455-7090-1C19-C80D-9ED305658D2F}" dt="2021-11-12T11:30:29.391" v="42"/>
          <ac:picMkLst>
            <pc:docMk/>
            <pc:sldMk cId="690732513" sldId="258"/>
            <ac:picMk id="16" creationId="{72394852-A10C-4C52-BF79-6C654BEAEF95}"/>
          </ac:picMkLst>
        </pc:picChg>
        <pc:cxnChg chg="add del">
          <ac:chgData name="fcs-鄒智仁同學" userId="S::s181030@plkfcmps.edu.hk::2d029c49-7ac3-46c4-bae0-8f84d1d51c11" providerId="AD" clId="Web-{88510455-7090-1C19-C80D-9ED305658D2F}" dt="2021-11-12T11:29:48.826" v="37"/>
          <ac:cxnSpMkLst>
            <pc:docMk/>
            <pc:sldMk cId="690732513" sldId="258"/>
            <ac:cxnSpMk id="6" creationId="{8FD48FB1-66D8-4676-B0AA-C139A1DB78D1}"/>
          </ac:cxnSpMkLst>
        </pc:cxnChg>
        <pc:cxnChg chg="add del">
          <ac:chgData name="fcs-鄒智仁同學" userId="S::s181030@plkfcmps.edu.hk::2d029c49-7ac3-46c4-bae0-8f84d1d51c11" providerId="AD" clId="Web-{88510455-7090-1C19-C80D-9ED305658D2F}" dt="2021-11-12T11:29:48.826" v="37"/>
          <ac:cxnSpMkLst>
            <pc:docMk/>
            <pc:sldMk cId="690732513" sldId="258"/>
            <ac:cxnSpMk id="7" creationId="{F033F5AE-6728-4F19-8DED-658E674B31B9}"/>
          </ac:cxnSpMkLst>
        </pc:cxnChg>
        <pc:cxnChg chg="add del">
          <ac:chgData name="fcs-鄒智仁同學" userId="S::s181030@plkfcmps.edu.hk::2d029c49-7ac3-46c4-bae0-8f84d1d51c11" providerId="AD" clId="Web-{88510455-7090-1C19-C80D-9ED305658D2F}" dt="2021-11-12T11:29:48.826" v="37"/>
          <ac:cxnSpMkLst>
            <pc:docMk/>
            <pc:sldMk cId="690732513" sldId="258"/>
            <ac:cxnSpMk id="8" creationId="{82C7D74A-18BA-4709-A808-44E8815C4430}"/>
          </ac:cxnSpMkLst>
        </pc:cxnChg>
        <pc:cxnChg chg="add del">
          <ac:chgData name="fcs-鄒智仁同學" userId="S::s181030@plkfcmps.edu.hk::2d029c49-7ac3-46c4-bae0-8f84d1d51c11" providerId="AD" clId="Web-{88510455-7090-1C19-C80D-9ED305658D2F}" dt="2021-11-12T11:29:42.263" v="35"/>
          <ac:cxnSpMkLst>
            <pc:docMk/>
            <pc:sldMk cId="690732513" sldId="258"/>
            <ac:cxnSpMk id="9" creationId="{8FD48FB1-66D8-4676-B0AA-C139A1DB78D1}"/>
          </ac:cxnSpMkLst>
        </pc:cxnChg>
        <pc:cxnChg chg="add del">
          <ac:chgData name="fcs-鄒智仁同學" userId="S::s181030@plkfcmps.edu.hk::2d029c49-7ac3-46c4-bae0-8f84d1d51c11" providerId="AD" clId="Web-{88510455-7090-1C19-C80D-9ED305658D2F}" dt="2021-11-12T11:29:48.826" v="37"/>
          <ac:cxnSpMkLst>
            <pc:docMk/>
            <pc:sldMk cId="690732513" sldId="258"/>
            <ac:cxnSpMk id="10" creationId="{B5164A3F-1561-4039-8185-AB0EEB713EA7}"/>
          </ac:cxnSpMkLst>
        </pc:cxnChg>
        <pc:cxnChg chg="add del">
          <ac:chgData name="fcs-鄒智仁同學" userId="S::s181030@plkfcmps.edu.hk::2d029c49-7ac3-46c4-bae0-8f84d1d51c11" providerId="AD" clId="Web-{88510455-7090-1C19-C80D-9ED305658D2F}" dt="2021-11-12T11:29:42.263" v="35"/>
          <ac:cxnSpMkLst>
            <pc:docMk/>
            <pc:sldMk cId="690732513" sldId="258"/>
            <ac:cxnSpMk id="11" creationId="{F033F5AE-6728-4F19-8DED-658E674B31B9}"/>
          </ac:cxnSpMkLst>
        </pc:cxnChg>
        <pc:cxnChg chg="add del">
          <ac:chgData name="fcs-鄒智仁同學" userId="S::s181030@plkfcmps.edu.hk::2d029c49-7ac3-46c4-bae0-8f84d1d51c11" providerId="AD" clId="Web-{88510455-7090-1C19-C80D-9ED305658D2F}" dt="2021-11-12T11:29:48.826" v="37"/>
          <ac:cxnSpMkLst>
            <pc:docMk/>
            <pc:sldMk cId="690732513" sldId="258"/>
            <ac:cxnSpMk id="12" creationId="{2A35DB53-42BE-460E-9CA1-1294C98463CB}"/>
          </ac:cxnSpMkLst>
        </pc:cxnChg>
        <pc:cxnChg chg="add del">
          <ac:chgData name="fcs-鄒智仁同學" userId="S::s181030@plkfcmps.edu.hk::2d029c49-7ac3-46c4-bae0-8f84d1d51c11" providerId="AD" clId="Web-{88510455-7090-1C19-C80D-9ED305658D2F}" dt="2021-11-12T11:29:42.263" v="35"/>
          <ac:cxnSpMkLst>
            <pc:docMk/>
            <pc:sldMk cId="690732513" sldId="258"/>
            <ac:cxnSpMk id="13" creationId="{82C7D74A-18BA-4709-A808-44E8815C4430}"/>
          </ac:cxnSpMkLst>
        </pc:cxnChg>
        <pc:cxnChg chg="add del">
          <ac:chgData name="fcs-鄒智仁同學" userId="S::s181030@plkfcmps.edu.hk::2d029c49-7ac3-46c4-bae0-8f84d1d51c11" providerId="AD" clId="Web-{88510455-7090-1C19-C80D-9ED305658D2F}" dt="2021-11-12T11:29:42.263" v="35"/>
          <ac:cxnSpMkLst>
            <pc:docMk/>
            <pc:sldMk cId="690732513" sldId="258"/>
            <ac:cxnSpMk id="15" creationId="{B5164A3F-1561-4039-8185-AB0EEB713EA7}"/>
          </ac:cxnSpMkLst>
        </pc:cxnChg>
        <pc:cxnChg chg="add del">
          <ac:chgData name="fcs-鄒智仁同學" userId="S::s181030@plkfcmps.edu.hk::2d029c49-7ac3-46c4-bae0-8f84d1d51c11" providerId="AD" clId="Web-{88510455-7090-1C19-C80D-9ED305658D2F}" dt="2021-11-12T11:29:42.263" v="35"/>
          <ac:cxnSpMkLst>
            <pc:docMk/>
            <pc:sldMk cId="690732513" sldId="258"/>
            <ac:cxnSpMk id="17" creationId="{2A35DB53-42BE-460E-9CA1-1294C98463CB}"/>
          </ac:cxnSpMkLst>
        </pc:cxnChg>
        <pc:cxnChg chg="add">
          <ac:chgData name="fcs-鄒智仁同學" userId="S::s181030@plkfcmps.edu.hk::2d029c49-7ac3-46c4-bae0-8f84d1d51c11" providerId="AD" clId="Web-{88510455-7090-1C19-C80D-9ED305658D2F}" dt="2021-11-12T11:30:29.391" v="42"/>
          <ac:cxnSpMkLst>
            <pc:docMk/>
            <pc:sldMk cId="690732513" sldId="258"/>
            <ac:cxnSpMk id="18" creationId="{5272D67B-8643-40E8-A492-9F088D7B26A6}"/>
          </ac:cxnSpMkLst>
        </pc:cxnChg>
        <pc:cxnChg chg="add">
          <ac:chgData name="fcs-鄒智仁同學" userId="S::s181030@plkfcmps.edu.hk::2d029c49-7ac3-46c4-bae0-8f84d1d51c11" providerId="AD" clId="Web-{88510455-7090-1C19-C80D-9ED305658D2F}" dt="2021-11-12T11:30:29.391" v="42"/>
          <ac:cxnSpMkLst>
            <pc:docMk/>
            <pc:sldMk cId="690732513" sldId="258"/>
            <ac:cxnSpMk id="23" creationId="{7CF19F98-A730-4A8F-B853-ABD5DEACF74B}"/>
          </ac:cxnSpMkLst>
        </pc:cxnChg>
        <pc:cxnChg chg="add">
          <ac:chgData name="fcs-鄒智仁同學" userId="S::s181030@plkfcmps.edu.hk::2d029c49-7ac3-46c4-bae0-8f84d1d51c11" providerId="AD" clId="Web-{88510455-7090-1C19-C80D-9ED305658D2F}" dt="2021-11-12T11:30:29.391" v="42"/>
          <ac:cxnSpMkLst>
            <pc:docMk/>
            <pc:sldMk cId="690732513" sldId="258"/>
            <ac:cxnSpMk id="25" creationId="{914B8A5A-BB9B-428C-BE2B-376606AE4ED8}"/>
          </ac:cxnSpMkLst>
        </pc:cxnChg>
        <pc:cxnChg chg="add">
          <ac:chgData name="fcs-鄒智仁同學" userId="S::s181030@plkfcmps.edu.hk::2d029c49-7ac3-46c4-bae0-8f84d1d51c11" providerId="AD" clId="Web-{88510455-7090-1C19-C80D-9ED305658D2F}" dt="2021-11-12T11:30:29.391" v="42"/>
          <ac:cxnSpMkLst>
            <pc:docMk/>
            <pc:sldMk cId="690732513" sldId="258"/>
            <ac:cxnSpMk id="27" creationId="{D1F22D18-49A2-4B82-AD2E-4AB0247B6CA5}"/>
          </ac:cxnSpMkLst>
        </pc:cxnChg>
        <pc:cxnChg chg="add">
          <ac:chgData name="fcs-鄒智仁同學" userId="S::s181030@plkfcmps.edu.hk::2d029c49-7ac3-46c4-bae0-8f84d1d51c11" providerId="AD" clId="Web-{88510455-7090-1C19-C80D-9ED305658D2F}" dt="2021-11-12T11:30:29.391" v="42"/>
          <ac:cxnSpMkLst>
            <pc:docMk/>
            <pc:sldMk cId="690732513" sldId="258"/>
            <ac:cxnSpMk id="29" creationId="{BC290DE6-E708-4BF5-BD63-6D2C686532BB}"/>
          </ac:cxnSpMkLst>
        </pc:cxnChg>
      </pc:sldChg>
      <pc:sldChg chg="addSp delSp modSp new mod modTransition setBg addAnim modAnim setClrOvrMap">
        <pc:chgData name="fcs-鄒智仁同學" userId="S::s181030@plkfcmps.edu.hk::2d029c49-7ac3-46c4-bae0-8f84d1d51c11" providerId="AD" clId="Web-{88510455-7090-1C19-C80D-9ED305658D2F}" dt="2021-11-12T11:53:40.606" v="118"/>
        <pc:sldMkLst>
          <pc:docMk/>
          <pc:sldMk cId="1720643136" sldId="259"/>
        </pc:sldMkLst>
        <pc:spChg chg="mod">
          <ac:chgData name="fcs-鄒智仁同學" userId="S::s181030@plkfcmps.edu.hk::2d029c49-7ac3-46c4-bae0-8f84d1d51c11" providerId="AD" clId="Web-{88510455-7090-1C19-C80D-9ED305658D2F}" dt="2021-11-12T11:45:26.158" v="91" actId="20577"/>
          <ac:spMkLst>
            <pc:docMk/>
            <pc:sldMk cId="1720643136" sldId="259"/>
            <ac:spMk id="2" creationId="{A6680FFB-6BE1-42EE-8E7C-7CA68C7AA45C}"/>
          </ac:spMkLst>
        </pc:spChg>
        <pc:spChg chg="del mod">
          <ac:chgData name="fcs-鄒智仁同學" userId="S::s181030@plkfcmps.edu.hk::2d029c49-7ac3-46c4-bae0-8f84d1d51c11" providerId="AD" clId="Web-{88510455-7090-1C19-C80D-9ED305658D2F}" dt="2021-11-12T11:43:24.698" v="74"/>
          <ac:spMkLst>
            <pc:docMk/>
            <pc:sldMk cId="1720643136" sldId="259"/>
            <ac:spMk id="3" creationId="{494DB6FB-79B9-4A4A-8FA4-CAE225F23FBC}"/>
          </ac:spMkLst>
        </pc:spChg>
        <pc:spChg chg="add del">
          <ac:chgData name="fcs-鄒智仁同學" userId="S::s181030@plkfcmps.edu.hk::2d029c49-7ac3-46c4-bae0-8f84d1d51c11" providerId="AD" clId="Web-{88510455-7090-1C19-C80D-9ED305658D2F}" dt="2021-11-12T11:43:24.698" v="74"/>
          <ac:spMkLst>
            <pc:docMk/>
            <pc:sldMk cId="1720643136" sldId="259"/>
            <ac:spMk id="8" creationId="{7509B08A-C1EC-478C-86AF-60ADE06D9BBB}"/>
          </ac:spMkLst>
        </pc:spChg>
        <pc:spChg chg="add del">
          <ac:chgData name="fcs-鄒智仁同學" userId="S::s181030@plkfcmps.edu.hk::2d029c49-7ac3-46c4-bae0-8f84d1d51c11" providerId="AD" clId="Web-{88510455-7090-1C19-C80D-9ED305658D2F}" dt="2021-11-12T11:43:24.698" v="74"/>
          <ac:spMkLst>
            <pc:docMk/>
            <pc:sldMk cId="1720643136" sldId="259"/>
            <ac:spMk id="10" creationId="{221CC330-4259-4C32-BF8B-5FE13FFABB3A}"/>
          </ac:spMkLst>
        </pc:spChg>
        <pc:spChg chg="add">
          <ac:chgData name="fcs-鄒智仁同學" userId="S::s181030@plkfcmps.edu.hk::2d029c49-7ac3-46c4-bae0-8f84d1d51c11" providerId="AD" clId="Web-{88510455-7090-1C19-C80D-9ED305658D2F}" dt="2021-11-12T11:43:24.698" v="74"/>
          <ac:spMkLst>
            <pc:docMk/>
            <pc:sldMk cId="1720643136" sldId="259"/>
            <ac:spMk id="25" creationId="{7E134C76-7FB4-4BB7-9322-DD8A4B179ACD}"/>
          </ac:spMkLst>
        </pc:spChg>
        <pc:spChg chg="add">
          <ac:chgData name="fcs-鄒智仁同學" userId="S::s181030@plkfcmps.edu.hk::2d029c49-7ac3-46c4-bae0-8f84d1d51c11" providerId="AD" clId="Web-{88510455-7090-1C19-C80D-9ED305658D2F}" dt="2021-11-12T11:43:24.698" v="74"/>
          <ac:spMkLst>
            <pc:docMk/>
            <pc:sldMk cId="1720643136" sldId="259"/>
            <ac:spMk id="27" creationId="{C0C57804-4F33-4D85-AA3E-DA0F214BBD91}"/>
          </ac:spMkLst>
        </pc:spChg>
        <pc:picChg chg="add mod">
          <ac:chgData name="fcs-鄒智仁同學" userId="S::s181030@plkfcmps.edu.hk::2d029c49-7ac3-46c4-bae0-8f84d1d51c11" providerId="AD" clId="Web-{88510455-7090-1C19-C80D-9ED305658D2F}" dt="2021-11-12T11:45:29.158" v="93" actId="1076"/>
          <ac:picMkLst>
            <pc:docMk/>
            <pc:sldMk cId="1720643136" sldId="259"/>
            <ac:picMk id="4" creationId="{F8BAE7F2-34A6-483F-825A-511C5EF4D097}"/>
          </ac:picMkLst>
        </pc:picChg>
        <pc:cxnChg chg="add">
          <ac:chgData name="fcs-鄒智仁同學" userId="S::s181030@plkfcmps.edu.hk::2d029c49-7ac3-46c4-bae0-8f84d1d51c11" providerId="AD" clId="Web-{88510455-7090-1C19-C80D-9ED305658D2F}" dt="2021-11-12T11:43:24.698" v="74"/>
          <ac:cxnSpMkLst>
            <pc:docMk/>
            <pc:sldMk cId="1720643136" sldId="259"/>
            <ac:cxnSpMk id="15" creationId="{FEB90296-CFE0-401D-9CA3-32966EC4F01D}"/>
          </ac:cxnSpMkLst>
        </pc:cxnChg>
        <pc:cxnChg chg="add">
          <ac:chgData name="fcs-鄒智仁同學" userId="S::s181030@plkfcmps.edu.hk::2d029c49-7ac3-46c4-bae0-8f84d1d51c11" providerId="AD" clId="Web-{88510455-7090-1C19-C80D-9ED305658D2F}" dt="2021-11-12T11:43:24.698" v="74"/>
          <ac:cxnSpMkLst>
            <pc:docMk/>
            <pc:sldMk cId="1720643136" sldId="259"/>
            <ac:cxnSpMk id="17" creationId="{08C9B4EE-7611-4ED9-B356-7BDD377C39B0}"/>
          </ac:cxnSpMkLst>
        </pc:cxnChg>
        <pc:cxnChg chg="add">
          <ac:chgData name="fcs-鄒智仁同學" userId="S::s181030@plkfcmps.edu.hk::2d029c49-7ac3-46c4-bae0-8f84d1d51c11" providerId="AD" clId="Web-{88510455-7090-1C19-C80D-9ED305658D2F}" dt="2021-11-12T11:43:24.698" v="74"/>
          <ac:cxnSpMkLst>
            <pc:docMk/>
            <pc:sldMk cId="1720643136" sldId="259"/>
            <ac:cxnSpMk id="19" creationId="{4A4F266A-F2F7-47CD-8BBC-E3777E982FD2}"/>
          </ac:cxnSpMkLst>
        </pc:cxnChg>
        <pc:cxnChg chg="add">
          <ac:chgData name="fcs-鄒智仁同學" userId="S::s181030@plkfcmps.edu.hk::2d029c49-7ac3-46c4-bae0-8f84d1d51c11" providerId="AD" clId="Web-{88510455-7090-1C19-C80D-9ED305658D2F}" dt="2021-11-12T11:43:24.698" v="74"/>
          <ac:cxnSpMkLst>
            <pc:docMk/>
            <pc:sldMk cId="1720643136" sldId="259"/>
            <ac:cxnSpMk id="21" creationId="{20D69C80-8919-4A32-B897-F2A21F940574}"/>
          </ac:cxnSpMkLst>
        </pc:cxnChg>
        <pc:cxnChg chg="add">
          <ac:chgData name="fcs-鄒智仁同學" userId="S::s181030@plkfcmps.edu.hk::2d029c49-7ac3-46c4-bae0-8f84d1d51c11" providerId="AD" clId="Web-{88510455-7090-1C19-C80D-9ED305658D2F}" dt="2021-11-12T11:43:24.698" v="74"/>
          <ac:cxnSpMkLst>
            <pc:docMk/>
            <pc:sldMk cId="1720643136" sldId="259"/>
            <ac:cxnSpMk id="23" creationId="{F427B072-CC5B-481B-9719-8CD4C54444BE}"/>
          </ac:cxnSpMkLst>
        </pc:cxnChg>
      </pc:sldChg>
      <pc:sldChg chg="addSp delSp modSp new mod modTransition setBg addAnim modAnim">
        <pc:chgData name="fcs-鄒智仁同學" userId="S::s181030@plkfcmps.edu.hk::2d029c49-7ac3-46c4-bae0-8f84d1d51c11" providerId="AD" clId="Web-{88510455-7090-1C19-C80D-9ED305658D2F}" dt="2021-11-12T12:10:20.394" v="147"/>
        <pc:sldMkLst>
          <pc:docMk/>
          <pc:sldMk cId="3232219849" sldId="260"/>
        </pc:sldMkLst>
        <pc:spChg chg="mod">
          <ac:chgData name="fcs-鄒智仁同學" userId="S::s181030@plkfcmps.edu.hk::2d029c49-7ac3-46c4-bae0-8f84d1d51c11" providerId="AD" clId="Web-{88510455-7090-1C19-C80D-9ED305658D2F}" dt="2021-11-12T11:47:15.835" v="100"/>
          <ac:spMkLst>
            <pc:docMk/>
            <pc:sldMk cId="3232219849" sldId="260"/>
            <ac:spMk id="2" creationId="{BA2DCA52-3D00-4D99-903B-72FE4C68C94E}"/>
          </ac:spMkLst>
        </pc:spChg>
        <pc:spChg chg="del mod">
          <ac:chgData name="fcs-鄒智仁同學" userId="S::s181030@plkfcmps.edu.hk::2d029c49-7ac3-46c4-bae0-8f84d1d51c11" providerId="AD" clId="Web-{88510455-7090-1C19-C80D-9ED305658D2F}" dt="2021-11-12T11:47:08.757" v="99"/>
          <ac:spMkLst>
            <pc:docMk/>
            <pc:sldMk cId="3232219849" sldId="260"/>
            <ac:spMk id="3" creationId="{C0FA8BA4-9979-4C9D-A6F3-BC96A428E097}"/>
          </ac:spMkLst>
        </pc:spChg>
        <pc:spChg chg="add del">
          <ac:chgData name="fcs-鄒智仁同學" userId="S::s181030@plkfcmps.edu.hk::2d029c49-7ac3-46c4-bae0-8f84d1d51c11" providerId="AD" clId="Web-{88510455-7090-1C19-C80D-9ED305658D2F}" dt="2021-11-12T11:47:15.835" v="100"/>
          <ac:spMkLst>
            <pc:docMk/>
            <pc:sldMk cId="3232219849" sldId="260"/>
            <ac:spMk id="8" creationId="{56D131F1-A2D1-4005-A4D4-3E6CED0BFE44}"/>
          </ac:spMkLst>
        </pc:spChg>
        <pc:spChg chg="add del">
          <ac:chgData name="fcs-鄒智仁同學" userId="S::s181030@plkfcmps.edu.hk::2d029c49-7ac3-46c4-bae0-8f84d1d51c11" providerId="AD" clId="Web-{88510455-7090-1C19-C80D-9ED305658D2F}" dt="2021-11-12T11:47:15.835" v="100"/>
          <ac:spMkLst>
            <pc:docMk/>
            <pc:sldMk cId="3232219849" sldId="260"/>
            <ac:spMk id="10" creationId="{81A7082F-8898-45F9-9051-28EFBA30FD82}"/>
          </ac:spMkLst>
        </pc:spChg>
        <pc:spChg chg="add">
          <ac:chgData name="fcs-鄒智仁同學" userId="S::s181030@plkfcmps.edu.hk::2d029c49-7ac3-46c4-bae0-8f84d1d51c11" providerId="AD" clId="Web-{88510455-7090-1C19-C80D-9ED305658D2F}" dt="2021-11-12T11:47:15.835" v="100"/>
          <ac:spMkLst>
            <pc:docMk/>
            <pc:sldMk cId="3232219849" sldId="260"/>
            <ac:spMk id="14" creationId="{C133AFE1-37C8-4BC4-BC9F-C10CE3F5578C}"/>
          </ac:spMkLst>
        </pc:spChg>
        <pc:spChg chg="add">
          <ac:chgData name="fcs-鄒智仁同學" userId="S::s181030@plkfcmps.edu.hk::2d029c49-7ac3-46c4-bae0-8f84d1d51c11" providerId="AD" clId="Web-{88510455-7090-1C19-C80D-9ED305658D2F}" dt="2021-11-12T11:47:15.835" v="100"/>
          <ac:spMkLst>
            <pc:docMk/>
            <pc:sldMk cId="3232219849" sldId="260"/>
            <ac:spMk id="17" creationId="{E1F9602E-0F41-4EB5-9F55-26591CBE33C2}"/>
          </ac:spMkLst>
        </pc:spChg>
        <pc:spChg chg="add">
          <ac:chgData name="fcs-鄒智仁同學" userId="S::s181030@plkfcmps.edu.hk::2d029c49-7ac3-46c4-bae0-8f84d1d51c11" providerId="AD" clId="Web-{88510455-7090-1C19-C80D-9ED305658D2F}" dt="2021-11-12T11:47:15.835" v="100"/>
          <ac:spMkLst>
            <pc:docMk/>
            <pc:sldMk cId="3232219849" sldId="260"/>
            <ac:spMk id="19" creationId="{F912F8CE-C418-49F0-84E6-43D4544659F5}"/>
          </ac:spMkLst>
        </pc:spChg>
        <pc:grpChg chg="add">
          <ac:chgData name="fcs-鄒智仁同學" userId="S::s181030@plkfcmps.edu.hk::2d029c49-7ac3-46c4-bae0-8f84d1d51c11" providerId="AD" clId="Web-{88510455-7090-1C19-C80D-9ED305658D2F}" dt="2021-11-12T11:47:15.835" v="100"/>
          <ac:grpSpMkLst>
            <pc:docMk/>
            <pc:sldMk cId="3232219849" sldId="260"/>
            <ac:grpSpMk id="21" creationId="{036C92E5-6825-45D3-A815-D268C8543731}"/>
          </ac:grpSpMkLst>
        </pc:grpChg>
        <pc:picChg chg="add mod ord">
          <ac:chgData name="fcs-鄒智仁同學" userId="S::s181030@plkfcmps.edu.hk::2d029c49-7ac3-46c4-bae0-8f84d1d51c11" providerId="AD" clId="Web-{88510455-7090-1C19-C80D-9ED305658D2F}" dt="2021-11-12T11:47:15.835" v="100"/>
          <ac:picMkLst>
            <pc:docMk/>
            <pc:sldMk cId="3232219849" sldId="260"/>
            <ac:picMk id="4" creationId="{FFEBBD1C-7185-4D40-A41F-48ABCC07B618}"/>
          </ac:picMkLst>
        </pc:picChg>
      </pc:sldChg>
      <pc:sldMasterChg chg="del delSldLayout">
        <pc:chgData name="fcs-鄒智仁同學" userId="S::s181030@plkfcmps.edu.hk::2d029c49-7ac3-46c4-bae0-8f84d1d51c11" providerId="AD" clId="Web-{88510455-7090-1C19-C80D-9ED305658D2F}" dt="2021-11-12T11:28:58.745" v="29"/>
        <pc:sldMasterMkLst>
          <pc:docMk/>
          <pc:sldMasterMk cId="1354267645" sldId="2147483686"/>
        </pc:sldMasterMkLst>
        <pc:sldLayoutChg chg="del">
          <pc:chgData name="fcs-鄒智仁同學" userId="S::s181030@plkfcmps.edu.hk::2d029c49-7ac3-46c4-bae0-8f84d1d51c11" providerId="AD" clId="Web-{88510455-7090-1C19-C80D-9ED305658D2F}" dt="2021-11-12T11:28:58.745" v="29"/>
          <pc:sldLayoutMkLst>
            <pc:docMk/>
            <pc:sldMasterMk cId="1354267645" sldId="2147483686"/>
            <pc:sldLayoutMk cId="1353884167" sldId="2147483675"/>
          </pc:sldLayoutMkLst>
        </pc:sldLayoutChg>
        <pc:sldLayoutChg chg="del">
          <pc:chgData name="fcs-鄒智仁同學" userId="S::s181030@plkfcmps.edu.hk::2d029c49-7ac3-46c4-bae0-8f84d1d51c11" providerId="AD" clId="Web-{88510455-7090-1C19-C80D-9ED305658D2F}" dt="2021-11-12T11:28:58.745" v="29"/>
          <pc:sldLayoutMkLst>
            <pc:docMk/>
            <pc:sldMasterMk cId="1354267645" sldId="2147483686"/>
            <pc:sldLayoutMk cId="3260796344" sldId="2147483676"/>
          </pc:sldLayoutMkLst>
        </pc:sldLayoutChg>
        <pc:sldLayoutChg chg="del">
          <pc:chgData name="fcs-鄒智仁同學" userId="S::s181030@plkfcmps.edu.hk::2d029c49-7ac3-46c4-bae0-8f84d1d51c11" providerId="AD" clId="Web-{88510455-7090-1C19-C80D-9ED305658D2F}" dt="2021-11-12T11:28:58.745" v="29"/>
          <pc:sldLayoutMkLst>
            <pc:docMk/>
            <pc:sldMasterMk cId="1354267645" sldId="2147483686"/>
            <pc:sldLayoutMk cId="2127491549" sldId="2147483677"/>
          </pc:sldLayoutMkLst>
        </pc:sldLayoutChg>
        <pc:sldLayoutChg chg="del">
          <pc:chgData name="fcs-鄒智仁同學" userId="S::s181030@plkfcmps.edu.hk::2d029c49-7ac3-46c4-bae0-8f84d1d51c11" providerId="AD" clId="Web-{88510455-7090-1C19-C80D-9ED305658D2F}" dt="2021-11-12T11:28:58.745" v="29"/>
          <pc:sldLayoutMkLst>
            <pc:docMk/>
            <pc:sldMasterMk cId="1354267645" sldId="2147483686"/>
            <pc:sldLayoutMk cId="1106062448" sldId="2147483678"/>
          </pc:sldLayoutMkLst>
        </pc:sldLayoutChg>
        <pc:sldLayoutChg chg="del">
          <pc:chgData name="fcs-鄒智仁同學" userId="S::s181030@plkfcmps.edu.hk::2d029c49-7ac3-46c4-bae0-8f84d1d51c11" providerId="AD" clId="Web-{88510455-7090-1C19-C80D-9ED305658D2F}" dt="2021-11-12T11:28:58.745" v="29"/>
          <pc:sldLayoutMkLst>
            <pc:docMk/>
            <pc:sldMasterMk cId="1354267645" sldId="2147483686"/>
            <pc:sldLayoutMk cId="2104050202" sldId="2147483679"/>
          </pc:sldLayoutMkLst>
        </pc:sldLayoutChg>
        <pc:sldLayoutChg chg="del">
          <pc:chgData name="fcs-鄒智仁同學" userId="S::s181030@plkfcmps.edu.hk::2d029c49-7ac3-46c4-bae0-8f84d1d51c11" providerId="AD" clId="Web-{88510455-7090-1C19-C80D-9ED305658D2F}" dt="2021-11-12T11:28:58.745" v="29"/>
          <pc:sldLayoutMkLst>
            <pc:docMk/>
            <pc:sldMasterMk cId="1354267645" sldId="2147483686"/>
            <pc:sldLayoutMk cId="3319966291" sldId="2147483680"/>
          </pc:sldLayoutMkLst>
        </pc:sldLayoutChg>
        <pc:sldLayoutChg chg="del">
          <pc:chgData name="fcs-鄒智仁同學" userId="S::s181030@plkfcmps.edu.hk::2d029c49-7ac3-46c4-bae0-8f84d1d51c11" providerId="AD" clId="Web-{88510455-7090-1C19-C80D-9ED305658D2F}" dt="2021-11-12T11:28:58.745" v="29"/>
          <pc:sldLayoutMkLst>
            <pc:docMk/>
            <pc:sldMasterMk cId="1354267645" sldId="2147483686"/>
            <pc:sldLayoutMk cId="4063750813" sldId="2147483681"/>
          </pc:sldLayoutMkLst>
        </pc:sldLayoutChg>
        <pc:sldLayoutChg chg="del">
          <pc:chgData name="fcs-鄒智仁同學" userId="S::s181030@plkfcmps.edu.hk::2d029c49-7ac3-46c4-bae0-8f84d1d51c11" providerId="AD" clId="Web-{88510455-7090-1C19-C80D-9ED305658D2F}" dt="2021-11-12T11:28:58.745" v="29"/>
          <pc:sldLayoutMkLst>
            <pc:docMk/>
            <pc:sldMasterMk cId="1354267645" sldId="2147483686"/>
            <pc:sldLayoutMk cId="2667869960" sldId="2147483682"/>
          </pc:sldLayoutMkLst>
        </pc:sldLayoutChg>
        <pc:sldLayoutChg chg="del">
          <pc:chgData name="fcs-鄒智仁同學" userId="S::s181030@plkfcmps.edu.hk::2d029c49-7ac3-46c4-bae0-8f84d1d51c11" providerId="AD" clId="Web-{88510455-7090-1C19-C80D-9ED305658D2F}" dt="2021-11-12T11:28:58.745" v="29"/>
          <pc:sldLayoutMkLst>
            <pc:docMk/>
            <pc:sldMasterMk cId="1354267645" sldId="2147483686"/>
            <pc:sldLayoutMk cId="4270932769" sldId="2147483683"/>
          </pc:sldLayoutMkLst>
        </pc:sldLayoutChg>
        <pc:sldLayoutChg chg="del">
          <pc:chgData name="fcs-鄒智仁同學" userId="S::s181030@plkfcmps.edu.hk::2d029c49-7ac3-46c4-bae0-8f84d1d51c11" providerId="AD" clId="Web-{88510455-7090-1C19-C80D-9ED305658D2F}" dt="2021-11-12T11:28:58.745" v="29"/>
          <pc:sldLayoutMkLst>
            <pc:docMk/>
            <pc:sldMasterMk cId="1354267645" sldId="2147483686"/>
            <pc:sldLayoutMk cId="1985475746" sldId="2147483684"/>
          </pc:sldLayoutMkLst>
        </pc:sldLayoutChg>
        <pc:sldLayoutChg chg="del">
          <pc:chgData name="fcs-鄒智仁同學" userId="S::s181030@plkfcmps.edu.hk::2d029c49-7ac3-46c4-bae0-8f84d1d51c11" providerId="AD" clId="Web-{88510455-7090-1C19-C80D-9ED305658D2F}" dt="2021-11-12T11:28:58.745" v="29"/>
          <pc:sldLayoutMkLst>
            <pc:docMk/>
            <pc:sldMasterMk cId="1354267645" sldId="2147483686"/>
            <pc:sldLayoutMk cId="4078019778" sldId="2147483685"/>
          </pc:sldLayoutMkLst>
        </pc:sldLayoutChg>
      </pc:sldMasterChg>
      <pc:sldMasterChg chg="add del addSldLayout delSldLayout modSldLayout">
        <pc:chgData name="fcs-鄒智仁同學" userId="S::s181030@plkfcmps.edu.hk::2d029c49-7ac3-46c4-bae0-8f84d1d51c11" providerId="AD" clId="Web-{88510455-7090-1C19-C80D-9ED305658D2F}" dt="2021-11-12T11:29:48.826" v="37"/>
        <pc:sldMasterMkLst>
          <pc:docMk/>
          <pc:sldMasterMk cId="1572984301" sldId="2147483687"/>
        </pc:sldMasterMkLst>
        <pc:sldLayoutChg chg="add del mod replId">
          <pc:chgData name="fcs-鄒智仁同學" userId="S::s181030@plkfcmps.edu.hk::2d029c49-7ac3-46c4-bae0-8f84d1d51c11" providerId="AD" clId="Web-{88510455-7090-1C19-C80D-9ED305658D2F}" dt="2021-11-12T11:29:48.826" v="37"/>
          <pc:sldLayoutMkLst>
            <pc:docMk/>
            <pc:sldMasterMk cId="1572984301" sldId="2147483687"/>
            <pc:sldLayoutMk cId="312918239" sldId="2147483688"/>
          </pc:sldLayoutMkLst>
        </pc:sldLayoutChg>
        <pc:sldLayoutChg chg="add del mod replId">
          <pc:chgData name="fcs-鄒智仁同學" userId="S::s181030@plkfcmps.edu.hk::2d029c49-7ac3-46c4-bae0-8f84d1d51c11" providerId="AD" clId="Web-{88510455-7090-1C19-C80D-9ED305658D2F}" dt="2021-11-12T11:29:48.826" v="37"/>
          <pc:sldLayoutMkLst>
            <pc:docMk/>
            <pc:sldMasterMk cId="1572984301" sldId="2147483687"/>
            <pc:sldLayoutMk cId="3289266106" sldId="2147483689"/>
          </pc:sldLayoutMkLst>
        </pc:sldLayoutChg>
        <pc:sldLayoutChg chg="add del mod replId">
          <pc:chgData name="fcs-鄒智仁同學" userId="S::s181030@plkfcmps.edu.hk::2d029c49-7ac3-46c4-bae0-8f84d1d51c11" providerId="AD" clId="Web-{88510455-7090-1C19-C80D-9ED305658D2F}" dt="2021-11-12T11:29:48.826" v="37"/>
          <pc:sldLayoutMkLst>
            <pc:docMk/>
            <pc:sldMasterMk cId="1572984301" sldId="2147483687"/>
            <pc:sldLayoutMk cId="4244694790" sldId="2147483690"/>
          </pc:sldLayoutMkLst>
        </pc:sldLayoutChg>
        <pc:sldLayoutChg chg="add del mod replId">
          <pc:chgData name="fcs-鄒智仁同學" userId="S::s181030@plkfcmps.edu.hk::2d029c49-7ac3-46c4-bae0-8f84d1d51c11" providerId="AD" clId="Web-{88510455-7090-1C19-C80D-9ED305658D2F}" dt="2021-11-12T11:29:48.826" v="37"/>
          <pc:sldLayoutMkLst>
            <pc:docMk/>
            <pc:sldMasterMk cId="1572984301" sldId="2147483687"/>
            <pc:sldLayoutMk cId="2458757579" sldId="2147483691"/>
          </pc:sldLayoutMkLst>
        </pc:sldLayoutChg>
        <pc:sldLayoutChg chg="add del mod replId">
          <pc:chgData name="fcs-鄒智仁同學" userId="S::s181030@plkfcmps.edu.hk::2d029c49-7ac3-46c4-bae0-8f84d1d51c11" providerId="AD" clId="Web-{88510455-7090-1C19-C80D-9ED305658D2F}" dt="2021-11-12T11:29:48.826" v="37"/>
          <pc:sldLayoutMkLst>
            <pc:docMk/>
            <pc:sldMasterMk cId="1572984301" sldId="2147483687"/>
            <pc:sldLayoutMk cId="2795206300" sldId="2147483692"/>
          </pc:sldLayoutMkLst>
        </pc:sldLayoutChg>
        <pc:sldLayoutChg chg="add del mod replId">
          <pc:chgData name="fcs-鄒智仁同學" userId="S::s181030@plkfcmps.edu.hk::2d029c49-7ac3-46c4-bae0-8f84d1d51c11" providerId="AD" clId="Web-{88510455-7090-1C19-C80D-9ED305658D2F}" dt="2021-11-12T11:29:48.826" v="37"/>
          <pc:sldLayoutMkLst>
            <pc:docMk/>
            <pc:sldMasterMk cId="1572984301" sldId="2147483687"/>
            <pc:sldLayoutMk cId="2116829155" sldId="2147483693"/>
          </pc:sldLayoutMkLst>
        </pc:sldLayoutChg>
        <pc:sldLayoutChg chg="add del mod replId">
          <pc:chgData name="fcs-鄒智仁同學" userId="S::s181030@plkfcmps.edu.hk::2d029c49-7ac3-46c4-bae0-8f84d1d51c11" providerId="AD" clId="Web-{88510455-7090-1C19-C80D-9ED305658D2F}" dt="2021-11-12T11:29:48.826" v="37"/>
          <pc:sldLayoutMkLst>
            <pc:docMk/>
            <pc:sldMasterMk cId="1572984301" sldId="2147483687"/>
            <pc:sldLayoutMk cId="2467270883" sldId="2147483694"/>
          </pc:sldLayoutMkLst>
        </pc:sldLayoutChg>
        <pc:sldLayoutChg chg="add del mod replId">
          <pc:chgData name="fcs-鄒智仁同學" userId="S::s181030@plkfcmps.edu.hk::2d029c49-7ac3-46c4-bae0-8f84d1d51c11" providerId="AD" clId="Web-{88510455-7090-1C19-C80D-9ED305658D2F}" dt="2021-11-12T11:29:48.826" v="37"/>
          <pc:sldLayoutMkLst>
            <pc:docMk/>
            <pc:sldMasterMk cId="1572984301" sldId="2147483687"/>
            <pc:sldLayoutMk cId="687247772" sldId="2147483695"/>
          </pc:sldLayoutMkLst>
        </pc:sldLayoutChg>
        <pc:sldLayoutChg chg="add del mod replId">
          <pc:chgData name="fcs-鄒智仁同學" userId="S::s181030@plkfcmps.edu.hk::2d029c49-7ac3-46c4-bae0-8f84d1d51c11" providerId="AD" clId="Web-{88510455-7090-1C19-C80D-9ED305658D2F}" dt="2021-11-12T11:29:48.826" v="37"/>
          <pc:sldLayoutMkLst>
            <pc:docMk/>
            <pc:sldMasterMk cId="1572984301" sldId="2147483687"/>
            <pc:sldLayoutMk cId="463046758" sldId="2147483696"/>
          </pc:sldLayoutMkLst>
        </pc:sldLayoutChg>
        <pc:sldLayoutChg chg="add del mod replId">
          <pc:chgData name="fcs-鄒智仁同學" userId="S::s181030@plkfcmps.edu.hk::2d029c49-7ac3-46c4-bae0-8f84d1d51c11" providerId="AD" clId="Web-{88510455-7090-1C19-C80D-9ED305658D2F}" dt="2021-11-12T11:29:48.826" v="37"/>
          <pc:sldLayoutMkLst>
            <pc:docMk/>
            <pc:sldMasterMk cId="1572984301" sldId="2147483687"/>
            <pc:sldLayoutMk cId="2304589901" sldId="2147483697"/>
          </pc:sldLayoutMkLst>
        </pc:sldLayoutChg>
        <pc:sldLayoutChg chg="add del mod replId">
          <pc:chgData name="fcs-鄒智仁同學" userId="S::s181030@plkfcmps.edu.hk::2d029c49-7ac3-46c4-bae0-8f84d1d51c11" providerId="AD" clId="Web-{88510455-7090-1C19-C80D-9ED305658D2F}" dt="2021-11-12T11:29:48.826" v="37"/>
          <pc:sldLayoutMkLst>
            <pc:docMk/>
            <pc:sldMasterMk cId="1572984301" sldId="2147483687"/>
            <pc:sldLayoutMk cId="3945815851" sldId="2147483698"/>
          </pc:sldLayoutMkLst>
        </pc:sldLayoutChg>
        <pc:sldLayoutChg chg="add del mod replId">
          <pc:chgData name="fcs-鄒智仁同學" userId="S::s181030@plkfcmps.edu.hk::2d029c49-7ac3-46c4-bae0-8f84d1d51c11" providerId="AD" clId="Web-{88510455-7090-1C19-C80D-9ED305658D2F}" dt="2021-11-12T11:29:48.826" v="37"/>
          <pc:sldLayoutMkLst>
            <pc:docMk/>
            <pc:sldMasterMk cId="1572984301" sldId="2147483687"/>
            <pc:sldLayoutMk cId="3559875070" sldId="2147483699"/>
          </pc:sldLayoutMkLst>
        </pc:sldLayoutChg>
        <pc:sldLayoutChg chg="add del mod replId">
          <pc:chgData name="fcs-鄒智仁同學" userId="S::s181030@plkfcmps.edu.hk::2d029c49-7ac3-46c4-bae0-8f84d1d51c11" providerId="AD" clId="Web-{88510455-7090-1C19-C80D-9ED305658D2F}" dt="2021-11-12T11:29:48.826" v="37"/>
          <pc:sldLayoutMkLst>
            <pc:docMk/>
            <pc:sldMasterMk cId="1572984301" sldId="2147483687"/>
            <pc:sldLayoutMk cId="4134707702" sldId="2147483700"/>
          </pc:sldLayoutMkLst>
        </pc:sldLayoutChg>
        <pc:sldLayoutChg chg="add del mod replId">
          <pc:chgData name="fcs-鄒智仁同學" userId="S::s181030@plkfcmps.edu.hk::2d029c49-7ac3-46c4-bae0-8f84d1d51c11" providerId="AD" clId="Web-{88510455-7090-1C19-C80D-9ED305658D2F}" dt="2021-11-12T11:29:48.826" v="37"/>
          <pc:sldLayoutMkLst>
            <pc:docMk/>
            <pc:sldMasterMk cId="1572984301" sldId="2147483687"/>
            <pc:sldLayoutMk cId="2674339939" sldId="2147483701"/>
          </pc:sldLayoutMkLst>
        </pc:sldLayoutChg>
        <pc:sldLayoutChg chg="add del mod replId">
          <pc:chgData name="fcs-鄒智仁同學" userId="S::s181030@plkfcmps.edu.hk::2d029c49-7ac3-46c4-bae0-8f84d1d51c11" providerId="AD" clId="Web-{88510455-7090-1C19-C80D-9ED305658D2F}" dt="2021-11-12T11:29:48.826" v="37"/>
          <pc:sldLayoutMkLst>
            <pc:docMk/>
            <pc:sldMasterMk cId="1572984301" sldId="2147483687"/>
            <pc:sldLayoutMk cId="2978203497" sldId="2147483702"/>
          </pc:sldLayoutMkLst>
        </pc:sldLayoutChg>
        <pc:sldLayoutChg chg="add del mod replId">
          <pc:chgData name="fcs-鄒智仁同學" userId="S::s181030@plkfcmps.edu.hk::2d029c49-7ac3-46c4-bae0-8f84d1d51c11" providerId="AD" clId="Web-{88510455-7090-1C19-C80D-9ED305658D2F}" dt="2021-11-12T11:29:48.826" v="37"/>
          <pc:sldLayoutMkLst>
            <pc:docMk/>
            <pc:sldMasterMk cId="1572984301" sldId="2147483687"/>
            <pc:sldLayoutMk cId="884721601" sldId="2147483703"/>
          </pc:sldLayoutMkLst>
        </pc:sldLayoutChg>
        <pc:sldLayoutChg chg="add del mod replId">
          <pc:chgData name="fcs-鄒智仁同學" userId="S::s181030@plkfcmps.edu.hk::2d029c49-7ac3-46c4-bae0-8f84d1d51c11" providerId="AD" clId="Web-{88510455-7090-1C19-C80D-9ED305658D2F}" dt="2021-11-12T11:29:48.826" v="37"/>
          <pc:sldLayoutMkLst>
            <pc:docMk/>
            <pc:sldMasterMk cId="1572984301" sldId="2147483687"/>
            <pc:sldLayoutMk cId="325537458" sldId="2147483704"/>
          </pc:sldLayoutMkLst>
        </pc:sldLayoutChg>
      </pc:sldMasterChg>
      <pc:sldMasterChg chg="add del addSldLayout delSldLayout modSldLayout">
        <pc:chgData name="fcs-鄒智仁同學" userId="S::s181030@plkfcmps.edu.hk::2d029c49-7ac3-46c4-bae0-8f84d1d51c11" providerId="AD" clId="Web-{88510455-7090-1C19-C80D-9ED305658D2F}" dt="2021-11-12T11:29:52.483" v="38"/>
        <pc:sldMasterMkLst>
          <pc:docMk/>
          <pc:sldMasterMk cId="3754950049" sldId="2147483705"/>
        </pc:sldMasterMkLst>
        <pc:sldLayoutChg chg="add del mod replId">
          <pc:chgData name="fcs-鄒智仁同學" userId="S::s181030@plkfcmps.edu.hk::2d029c49-7ac3-46c4-bae0-8f84d1d51c11" providerId="AD" clId="Web-{88510455-7090-1C19-C80D-9ED305658D2F}" dt="2021-11-12T11:29:52.483" v="38"/>
          <pc:sldLayoutMkLst>
            <pc:docMk/>
            <pc:sldMasterMk cId="3754950049" sldId="2147483705"/>
            <pc:sldLayoutMk cId="2860813721" sldId="2147483706"/>
          </pc:sldLayoutMkLst>
        </pc:sldLayoutChg>
        <pc:sldLayoutChg chg="add del mod replId">
          <pc:chgData name="fcs-鄒智仁同學" userId="S::s181030@plkfcmps.edu.hk::2d029c49-7ac3-46c4-bae0-8f84d1d51c11" providerId="AD" clId="Web-{88510455-7090-1C19-C80D-9ED305658D2F}" dt="2021-11-12T11:29:52.483" v="38"/>
          <pc:sldLayoutMkLst>
            <pc:docMk/>
            <pc:sldMasterMk cId="3754950049" sldId="2147483705"/>
            <pc:sldLayoutMk cId="742608914" sldId="2147483707"/>
          </pc:sldLayoutMkLst>
        </pc:sldLayoutChg>
        <pc:sldLayoutChg chg="add del mod replId">
          <pc:chgData name="fcs-鄒智仁同學" userId="S::s181030@plkfcmps.edu.hk::2d029c49-7ac3-46c4-bae0-8f84d1d51c11" providerId="AD" clId="Web-{88510455-7090-1C19-C80D-9ED305658D2F}" dt="2021-11-12T11:29:52.483" v="38"/>
          <pc:sldLayoutMkLst>
            <pc:docMk/>
            <pc:sldMasterMk cId="3754950049" sldId="2147483705"/>
            <pc:sldLayoutMk cId="3903108773" sldId="2147483708"/>
          </pc:sldLayoutMkLst>
        </pc:sldLayoutChg>
        <pc:sldLayoutChg chg="add del mod replId">
          <pc:chgData name="fcs-鄒智仁同學" userId="S::s181030@plkfcmps.edu.hk::2d029c49-7ac3-46c4-bae0-8f84d1d51c11" providerId="AD" clId="Web-{88510455-7090-1C19-C80D-9ED305658D2F}" dt="2021-11-12T11:29:52.483" v="38"/>
          <pc:sldLayoutMkLst>
            <pc:docMk/>
            <pc:sldMasterMk cId="3754950049" sldId="2147483705"/>
            <pc:sldLayoutMk cId="2870620277" sldId="2147483709"/>
          </pc:sldLayoutMkLst>
        </pc:sldLayoutChg>
        <pc:sldLayoutChg chg="add del mod replId">
          <pc:chgData name="fcs-鄒智仁同學" userId="S::s181030@plkfcmps.edu.hk::2d029c49-7ac3-46c4-bae0-8f84d1d51c11" providerId="AD" clId="Web-{88510455-7090-1C19-C80D-9ED305658D2F}" dt="2021-11-12T11:29:52.483" v="38"/>
          <pc:sldLayoutMkLst>
            <pc:docMk/>
            <pc:sldMasterMk cId="3754950049" sldId="2147483705"/>
            <pc:sldLayoutMk cId="1669308245" sldId="2147483710"/>
          </pc:sldLayoutMkLst>
        </pc:sldLayoutChg>
        <pc:sldLayoutChg chg="add del mod replId">
          <pc:chgData name="fcs-鄒智仁同學" userId="S::s181030@plkfcmps.edu.hk::2d029c49-7ac3-46c4-bae0-8f84d1d51c11" providerId="AD" clId="Web-{88510455-7090-1C19-C80D-9ED305658D2F}" dt="2021-11-12T11:29:52.483" v="38"/>
          <pc:sldLayoutMkLst>
            <pc:docMk/>
            <pc:sldMasterMk cId="3754950049" sldId="2147483705"/>
            <pc:sldLayoutMk cId="3960899758" sldId="2147483711"/>
          </pc:sldLayoutMkLst>
        </pc:sldLayoutChg>
        <pc:sldLayoutChg chg="add del mod replId">
          <pc:chgData name="fcs-鄒智仁同學" userId="S::s181030@plkfcmps.edu.hk::2d029c49-7ac3-46c4-bae0-8f84d1d51c11" providerId="AD" clId="Web-{88510455-7090-1C19-C80D-9ED305658D2F}" dt="2021-11-12T11:29:52.483" v="38"/>
          <pc:sldLayoutMkLst>
            <pc:docMk/>
            <pc:sldMasterMk cId="3754950049" sldId="2147483705"/>
            <pc:sldLayoutMk cId="2512737052" sldId="2147483712"/>
          </pc:sldLayoutMkLst>
        </pc:sldLayoutChg>
        <pc:sldLayoutChg chg="add del mod replId">
          <pc:chgData name="fcs-鄒智仁同學" userId="S::s181030@plkfcmps.edu.hk::2d029c49-7ac3-46c4-bae0-8f84d1d51c11" providerId="AD" clId="Web-{88510455-7090-1C19-C80D-9ED305658D2F}" dt="2021-11-12T11:29:52.483" v="38"/>
          <pc:sldLayoutMkLst>
            <pc:docMk/>
            <pc:sldMasterMk cId="3754950049" sldId="2147483705"/>
            <pc:sldLayoutMk cId="3949843504" sldId="2147483713"/>
          </pc:sldLayoutMkLst>
        </pc:sldLayoutChg>
        <pc:sldLayoutChg chg="add del mod replId">
          <pc:chgData name="fcs-鄒智仁同學" userId="S::s181030@plkfcmps.edu.hk::2d029c49-7ac3-46c4-bae0-8f84d1d51c11" providerId="AD" clId="Web-{88510455-7090-1C19-C80D-9ED305658D2F}" dt="2021-11-12T11:29:52.483" v="38"/>
          <pc:sldLayoutMkLst>
            <pc:docMk/>
            <pc:sldMasterMk cId="3754950049" sldId="2147483705"/>
            <pc:sldLayoutMk cId="3006749819" sldId="2147483714"/>
          </pc:sldLayoutMkLst>
        </pc:sldLayoutChg>
        <pc:sldLayoutChg chg="add del mod replId">
          <pc:chgData name="fcs-鄒智仁同學" userId="S::s181030@plkfcmps.edu.hk::2d029c49-7ac3-46c4-bae0-8f84d1d51c11" providerId="AD" clId="Web-{88510455-7090-1C19-C80D-9ED305658D2F}" dt="2021-11-12T11:29:52.483" v="38"/>
          <pc:sldLayoutMkLst>
            <pc:docMk/>
            <pc:sldMasterMk cId="3754950049" sldId="2147483705"/>
            <pc:sldLayoutMk cId="1978850694" sldId="2147483715"/>
          </pc:sldLayoutMkLst>
        </pc:sldLayoutChg>
        <pc:sldLayoutChg chg="add del mod replId">
          <pc:chgData name="fcs-鄒智仁同學" userId="S::s181030@plkfcmps.edu.hk::2d029c49-7ac3-46c4-bae0-8f84d1d51c11" providerId="AD" clId="Web-{88510455-7090-1C19-C80D-9ED305658D2F}" dt="2021-11-12T11:29:52.483" v="38"/>
          <pc:sldLayoutMkLst>
            <pc:docMk/>
            <pc:sldMasterMk cId="3754950049" sldId="2147483705"/>
            <pc:sldLayoutMk cId="418595148" sldId="2147483716"/>
          </pc:sldLayoutMkLst>
        </pc:sldLayoutChg>
        <pc:sldLayoutChg chg="add del mod replId">
          <pc:chgData name="fcs-鄒智仁同學" userId="S::s181030@plkfcmps.edu.hk::2d029c49-7ac3-46c4-bae0-8f84d1d51c11" providerId="AD" clId="Web-{88510455-7090-1C19-C80D-9ED305658D2F}" dt="2021-11-12T11:29:52.483" v="38"/>
          <pc:sldLayoutMkLst>
            <pc:docMk/>
            <pc:sldMasterMk cId="3754950049" sldId="2147483705"/>
            <pc:sldLayoutMk cId="532873839" sldId="2147483717"/>
          </pc:sldLayoutMkLst>
        </pc:sldLayoutChg>
        <pc:sldLayoutChg chg="add del mod replId">
          <pc:chgData name="fcs-鄒智仁同學" userId="S::s181030@plkfcmps.edu.hk::2d029c49-7ac3-46c4-bae0-8f84d1d51c11" providerId="AD" clId="Web-{88510455-7090-1C19-C80D-9ED305658D2F}" dt="2021-11-12T11:29:52.483" v="38"/>
          <pc:sldLayoutMkLst>
            <pc:docMk/>
            <pc:sldMasterMk cId="3754950049" sldId="2147483705"/>
            <pc:sldLayoutMk cId="4199123019" sldId="2147483718"/>
          </pc:sldLayoutMkLst>
        </pc:sldLayoutChg>
        <pc:sldLayoutChg chg="add del mod replId">
          <pc:chgData name="fcs-鄒智仁同學" userId="S::s181030@plkfcmps.edu.hk::2d029c49-7ac3-46c4-bae0-8f84d1d51c11" providerId="AD" clId="Web-{88510455-7090-1C19-C80D-9ED305658D2F}" dt="2021-11-12T11:29:52.483" v="38"/>
          <pc:sldLayoutMkLst>
            <pc:docMk/>
            <pc:sldMasterMk cId="3754950049" sldId="2147483705"/>
            <pc:sldLayoutMk cId="2140392611" sldId="2147483719"/>
          </pc:sldLayoutMkLst>
        </pc:sldLayoutChg>
        <pc:sldLayoutChg chg="add del mod replId">
          <pc:chgData name="fcs-鄒智仁同學" userId="S::s181030@plkfcmps.edu.hk::2d029c49-7ac3-46c4-bae0-8f84d1d51c11" providerId="AD" clId="Web-{88510455-7090-1C19-C80D-9ED305658D2F}" dt="2021-11-12T11:29:52.483" v="38"/>
          <pc:sldLayoutMkLst>
            <pc:docMk/>
            <pc:sldMasterMk cId="3754950049" sldId="2147483705"/>
            <pc:sldLayoutMk cId="3546161217" sldId="2147483720"/>
          </pc:sldLayoutMkLst>
        </pc:sldLayoutChg>
        <pc:sldLayoutChg chg="add del mod replId">
          <pc:chgData name="fcs-鄒智仁同學" userId="S::s181030@plkfcmps.edu.hk::2d029c49-7ac3-46c4-bae0-8f84d1d51c11" providerId="AD" clId="Web-{88510455-7090-1C19-C80D-9ED305658D2F}" dt="2021-11-12T11:29:52.483" v="38"/>
          <pc:sldLayoutMkLst>
            <pc:docMk/>
            <pc:sldMasterMk cId="3754950049" sldId="2147483705"/>
            <pc:sldLayoutMk cId="2467550996" sldId="2147483721"/>
          </pc:sldLayoutMkLst>
        </pc:sldLayoutChg>
        <pc:sldLayoutChg chg="add del mod replId">
          <pc:chgData name="fcs-鄒智仁同學" userId="S::s181030@plkfcmps.edu.hk::2d029c49-7ac3-46c4-bae0-8f84d1d51c11" providerId="AD" clId="Web-{88510455-7090-1C19-C80D-9ED305658D2F}" dt="2021-11-12T11:29:52.483" v="38"/>
          <pc:sldLayoutMkLst>
            <pc:docMk/>
            <pc:sldMasterMk cId="3754950049" sldId="2147483705"/>
            <pc:sldLayoutMk cId="2156058266" sldId="2147483722"/>
          </pc:sldLayoutMkLst>
        </pc:sldLayoutChg>
      </pc:sldMasterChg>
      <pc:sldMasterChg chg="add addSldLayout modSldLayout">
        <pc:chgData name="fcs-鄒智仁同學" userId="S::s181030@plkfcmps.edu.hk::2d029c49-7ac3-46c4-bae0-8f84d1d51c11" providerId="AD" clId="Web-{88510455-7090-1C19-C80D-9ED305658D2F}" dt="2021-11-12T11:29:52.483" v="38"/>
        <pc:sldMasterMkLst>
          <pc:docMk/>
          <pc:sldMasterMk cId="4208520862" sldId="2147483723"/>
        </pc:sldMasterMkLst>
        <pc:sldLayoutChg chg="add mod replId">
          <pc:chgData name="fcs-鄒智仁同學" userId="S::s181030@plkfcmps.edu.hk::2d029c49-7ac3-46c4-bae0-8f84d1d51c11" providerId="AD" clId="Web-{88510455-7090-1C19-C80D-9ED305658D2F}" dt="2021-11-12T11:29:52.483" v="38"/>
          <pc:sldLayoutMkLst>
            <pc:docMk/>
            <pc:sldMasterMk cId="4208520862" sldId="2147483723"/>
            <pc:sldLayoutMk cId="4250173490" sldId="2147483724"/>
          </pc:sldLayoutMkLst>
        </pc:sldLayoutChg>
        <pc:sldLayoutChg chg="add mod replId">
          <pc:chgData name="fcs-鄒智仁同學" userId="S::s181030@plkfcmps.edu.hk::2d029c49-7ac3-46c4-bae0-8f84d1d51c11" providerId="AD" clId="Web-{88510455-7090-1C19-C80D-9ED305658D2F}" dt="2021-11-12T11:29:52.483" v="38"/>
          <pc:sldLayoutMkLst>
            <pc:docMk/>
            <pc:sldMasterMk cId="4208520862" sldId="2147483723"/>
            <pc:sldLayoutMk cId="831188287" sldId="2147483725"/>
          </pc:sldLayoutMkLst>
        </pc:sldLayoutChg>
        <pc:sldLayoutChg chg="add mod replId">
          <pc:chgData name="fcs-鄒智仁同學" userId="S::s181030@plkfcmps.edu.hk::2d029c49-7ac3-46c4-bae0-8f84d1d51c11" providerId="AD" clId="Web-{88510455-7090-1C19-C80D-9ED305658D2F}" dt="2021-11-12T11:29:52.483" v="38"/>
          <pc:sldLayoutMkLst>
            <pc:docMk/>
            <pc:sldMasterMk cId="4208520862" sldId="2147483723"/>
            <pc:sldLayoutMk cId="1135897011" sldId="2147483726"/>
          </pc:sldLayoutMkLst>
        </pc:sldLayoutChg>
        <pc:sldLayoutChg chg="add mod replId">
          <pc:chgData name="fcs-鄒智仁同學" userId="S::s181030@plkfcmps.edu.hk::2d029c49-7ac3-46c4-bae0-8f84d1d51c11" providerId="AD" clId="Web-{88510455-7090-1C19-C80D-9ED305658D2F}" dt="2021-11-12T11:29:52.483" v="38"/>
          <pc:sldLayoutMkLst>
            <pc:docMk/>
            <pc:sldMasterMk cId="4208520862" sldId="2147483723"/>
            <pc:sldLayoutMk cId="515219914" sldId="2147483727"/>
          </pc:sldLayoutMkLst>
        </pc:sldLayoutChg>
        <pc:sldLayoutChg chg="add mod replId">
          <pc:chgData name="fcs-鄒智仁同學" userId="S::s181030@plkfcmps.edu.hk::2d029c49-7ac3-46c4-bae0-8f84d1d51c11" providerId="AD" clId="Web-{88510455-7090-1C19-C80D-9ED305658D2F}" dt="2021-11-12T11:29:52.483" v="38"/>
          <pc:sldLayoutMkLst>
            <pc:docMk/>
            <pc:sldMasterMk cId="4208520862" sldId="2147483723"/>
            <pc:sldLayoutMk cId="3427537894" sldId="2147483728"/>
          </pc:sldLayoutMkLst>
        </pc:sldLayoutChg>
        <pc:sldLayoutChg chg="add mod replId">
          <pc:chgData name="fcs-鄒智仁同學" userId="S::s181030@plkfcmps.edu.hk::2d029c49-7ac3-46c4-bae0-8f84d1d51c11" providerId="AD" clId="Web-{88510455-7090-1C19-C80D-9ED305658D2F}" dt="2021-11-12T11:29:52.483" v="38"/>
          <pc:sldLayoutMkLst>
            <pc:docMk/>
            <pc:sldMasterMk cId="4208520862" sldId="2147483723"/>
            <pc:sldLayoutMk cId="2233724776" sldId="2147483729"/>
          </pc:sldLayoutMkLst>
        </pc:sldLayoutChg>
        <pc:sldLayoutChg chg="add mod replId">
          <pc:chgData name="fcs-鄒智仁同學" userId="S::s181030@plkfcmps.edu.hk::2d029c49-7ac3-46c4-bae0-8f84d1d51c11" providerId="AD" clId="Web-{88510455-7090-1C19-C80D-9ED305658D2F}" dt="2021-11-12T11:29:52.483" v="38"/>
          <pc:sldLayoutMkLst>
            <pc:docMk/>
            <pc:sldMasterMk cId="4208520862" sldId="2147483723"/>
            <pc:sldLayoutMk cId="403960208" sldId="2147483730"/>
          </pc:sldLayoutMkLst>
        </pc:sldLayoutChg>
        <pc:sldLayoutChg chg="add mod replId">
          <pc:chgData name="fcs-鄒智仁同學" userId="S::s181030@plkfcmps.edu.hk::2d029c49-7ac3-46c4-bae0-8f84d1d51c11" providerId="AD" clId="Web-{88510455-7090-1C19-C80D-9ED305658D2F}" dt="2021-11-12T11:29:52.483" v="38"/>
          <pc:sldLayoutMkLst>
            <pc:docMk/>
            <pc:sldMasterMk cId="4208520862" sldId="2147483723"/>
            <pc:sldLayoutMk cId="34436313" sldId="2147483731"/>
          </pc:sldLayoutMkLst>
        </pc:sldLayoutChg>
        <pc:sldLayoutChg chg="add mod replId">
          <pc:chgData name="fcs-鄒智仁同學" userId="S::s181030@plkfcmps.edu.hk::2d029c49-7ac3-46c4-bae0-8f84d1d51c11" providerId="AD" clId="Web-{88510455-7090-1C19-C80D-9ED305658D2F}" dt="2021-11-12T11:29:52.483" v="38"/>
          <pc:sldLayoutMkLst>
            <pc:docMk/>
            <pc:sldMasterMk cId="4208520862" sldId="2147483723"/>
            <pc:sldLayoutMk cId="855092095" sldId="2147483732"/>
          </pc:sldLayoutMkLst>
        </pc:sldLayoutChg>
        <pc:sldLayoutChg chg="add mod replId">
          <pc:chgData name="fcs-鄒智仁同學" userId="S::s181030@plkfcmps.edu.hk::2d029c49-7ac3-46c4-bae0-8f84d1d51c11" providerId="AD" clId="Web-{88510455-7090-1C19-C80D-9ED305658D2F}" dt="2021-11-12T11:29:52.483" v="38"/>
          <pc:sldLayoutMkLst>
            <pc:docMk/>
            <pc:sldMasterMk cId="4208520862" sldId="2147483723"/>
            <pc:sldLayoutMk cId="3258459140" sldId="2147483733"/>
          </pc:sldLayoutMkLst>
        </pc:sldLayoutChg>
        <pc:sldLayoutChg chg="add mod replId">
          <pc:chgData name="fcs-鄒智仁同學" userId="S::s181030@plkfcmps.edu.hk::2d029c49-7ac3-46c4-bae0-8f84d1d51c11" providerId="AD" clId="Web-{88510455-7090-1C19-C80D-9ED305658D2F}" dt="2021-11-12T11:29:52.483" v="38"/>
          <pc:sldLayoutMkLst>
            <pc:docMk/>
            <pc:sldMasterMk cId="4208520862" sldId="2147483723"/>
            <pc:sldLayoutMk cId="1116331908" sldId="2147483734"/>
          </pc:sldLayoutMkLst>
        </pc:sldLayoutChg>
        <pc:sldLayoutChg chg="add mod replId">
          <pc:chgData name="fcs-鄒智仁同學" userId="S::s181030@plkfcmps.edu.hk::2d029c49-7ac3-46c4-bae0-8f84d1d51c11" providerId="AD" clId="Web-{88510455-7090-1C19-C80D-9ED305658D2F}" dt="2021-11-12T11:29:52.483" v="38"/>
          <pc:sldLayoutMkLst>
            <pc:docMk/>
            <pc:sldMasterMk cId="4208520862" sldId="2147483723"/>
            <pc:sldLayoutMk cId="1087257002" sldId="2147483735"/>
          </pc:sldLayoutMkLst>
        </pc:sldLayoutChg>
        <pc:sldLayoutChg chg="add mod replId">
          <pc:chgData name="fcs-鄒智仁同學" userId="S::s181030@plkfcmps.edu.hk::2d029c49-7ac3-46c4-bae0-8f84d1d51c11" providerId="AD" clId="Web-{88510455-7090-1C19-C80D-9ED305658D2F}" dt="2021-11-12T11:29:52.483" v="38"/>
          <pc:sldLayoutMkLst>
            <pc:docMk/>
            <pc:sldMasterMk cId="4208520862" sldId="2147483723"/>
            <pc:sldLayoutMk cId="86125629" sldId="2147483736"/>
          </pc:sldLayoutMkLst>
        </pc:sldLayoutChg>
        <pc:sldLayoutChg chg="add mod replId">
          <pc:chgData name="fcs-鄒智仁同學" userId="S::s181030@plkfcmps.edu.hk::2d029c49-7ac3-46c4-bae0-8f84d1d51c11" providerId="AD" clId="Web-{88510455-7090-1C19-C80D-9ED305658D2F}" dt="2021-11-12T11:29:52.483" v="38"/>
          <pc:sldLayoutMkLst>
            <pc:docMk/>
            <pc:sldMasterMk cId="4208520862" sldId="2147483723"/>
            <pc:sldLayoutMk cId="3945611921" sldId="2147483737"/>
          </pc:sldLayoutMkLst>
        </pc:sldLayoutChg>
        <pc:sldLayoutChg chg="add mod replId">
          <pc:chgData name="fcs-鄒智仁同學" userId="S::s181030@plkfcmps.edu.hk::2d029c49-7ac3-46c4-bae0-8f84d1d51c11" providerId="AD" clId="Web-{88510455-7090-1C19-C80D-9ED305658D2F}" dt="2021-11-12T11:29:52.483" v="38"/>
          <pc:sldLayoutMkLst>
            <pc:docMk/>
            <pc:sldMasterMk cId="4208520862" sldId="2147483723"/>
            <pc:sldLayoutMk cId="2103689564" sldId="2147483738"/>
          </pc:sldLayoutMkLst>
        </pc:sldLayoutChg>
        <pc:sldLayoutChg chg="add mod replId">
          <pc:chgData name="fcs-鄒智仁同學" userId="S::s181030@plkfcmps.edu.hk::2d029c49-7ac3-46c4-bae0-8f84d1d51c11" providerId="AD" clId="Web-{88510455-7090-1C19-C80D-9ED305658D2F}" dt="2021-11-12T11:29:52.483" v="38"/>
          <pc:sldLayoutMkLst>
            <pc:docMk/>
            <pc:sldMasterMk cId="4208520862" sldId="2147483723"/>
            <pc:sldLayoutMk cId="2304861475" sldId="2147483739"/>
          </pc:sldLayoutMkLst>
        </pc:sldLayoutChg>
        <pc:sldLayoutChg chg="add mod replId">
          <pc:chgData name="fcs-鄒智仁同學" userId="S::s181030@plkfcmps.edu.hk::2d029c49-7ac3-46c4-bae0-8f84d1d51c11" providerId="AD" clId="Web-{88510455-7090-1C19-C80D-9ED305658D2F}" dt="2021-11-12T11:29:52.483" v="38"/>
          <pc:sldLayoutMkLst>
            <pc:docMk/>
            <pc:sldMasterMk cId="4208520862" sldId="2147483723"/>
            <pc:sldLayoutMk cId="550693534" sldId="2147483740"/>
          </pc:sldLayoutMkLst>
        </pc:sldLayoutChg>
      </pc:sldMasterChg>
    </pc:docChg>
  </pc:docChgLst>
  <pc:docChgLst>
    <pc:chgData clId="Web-{38903A10-F65D-4E6B-9424-8B0B7A119BDA}"/>
    <pc:docChg chg="modSld">
      <pc:chgData name="" userId="" providerId="" clId="Web-{38903A10-F65D-4E6B-9424-8B0B7A119BDA}" dt="2021-11-12T10:02:51.029" v="2" actId="20577"/>
      <pc:docMkLst>
        <pc:docMk/>
      </pc:docMkLst>
      <pc:sldChg chg="modSp">
        <pc:chgData name="" userId="" providerId="" clId="Web-{38903A10-F65D-4E6B-9424-8B0B7A119BDA}" dt="2021-11-12T10:02:51.029" v="2" actId="20577"/>
        <pc:sldMkLst>
          <pc:docMk/>
          <pc:sldMk cId="2592129946" sldId="256"/>
        </pc:sldMkLst>
        <pc:spChg chg="mod">
          <ac:chgData name="" userId="" providerId="" clId="Web-{38903A10-F65D-4E6B-9424-8B0B7A119BDA}" dt="2021-11-12T10:02:51.029" v="2" actId="20577"/>
          <ac:spMkLst>
            <pc:docMk/>
            <pc:sldMk cId="2592129946" sldId="256"/>
            <ac:spMk id="2" creationId="{00000000-0000-0000-0000-000000000000}"/>
          </ac:spMkLst>
        </pc:spChg>
      </pc:sldChg>
    </pc:docChg>
  </pc:docChgLst>
  <pc:docChgLst>
    <pc:chgData name="fcs-鄒智仁同學" userId="S::s181030@plkfcmps.edu.hk::2d029c49-7ac3-46c4-bae0-8f84d1d51c11" providerId="AD" clId="Web-{38903A10-F65D-4E6B-9424-8B0B7A119BDA}"/>
    <pc:docChg chg="addSld modSld addMainMaster delMainMaster">
      <pc:chgData name="fcs-鄒智仁同學" userId="S::s181030@plkfcmps.edu.hk::2d029c49-7ac3-46c4-bae0-8f84d1d51c11" providerId="AD" clId="Web-{38903A10-F65D-4E6B-9424-8B0B7A119BDA}" dt="2021-11-12T11:16:42.781" v="58" actId="20577"/>
      <pc:docMkLst>
        <pc:docMk/>
      </pc:docMkLst>
      <pc:sldChg chg="addSp delSp modSp mod modTransition setBg modClrScheme addAnim modAnim chgLayout">
        <pc:chgData name="fcs-鄒智仁同學" userId="S::s181030@plkfcmps.edu.hk::2d029c49-7ac3-46c4-bae0-8f84d1d51c11" providerId="AD" clId="Web-{38903A10-F65D-4E6B-9424-8B0B7A119BDA}" dt="2021-11-12T10:20:59.322" v="38"/>
        <pc:sldMkLst>
          <pc:docMk/>
          <pc:sldMk cId="2592129946" sldId="256"/>
        </pc:sldMkLst>
        <pc:spChg chg="mod">
          <ac:chgData name="fcs-鄒智仁同學" userId="S::s181030@plkfcmps.edu.hk::2d029c49-7ac3-46c4-bae0-8f84d1d51c11" providerId="AD" clId="Web-{38903A10-F65D-4E6B-9424-8B0B7A119BDA}" dt="2021-11-12T10:19:30.098" v="35"/>
          <ac:spMkLst>
            <pc:docMk/>
            <pc:sldMk cId="2592129946" sldId="256"/>
            <ac:spMk id="2" creationId="{00000000-0000-0000-0000-000000000000}"/>
          </ac:spMkLst>
        </pc:spChg>
        <pc:spChg chg="mod">
          <ac:chgData name="fcs-鄒智仁同學" userId="S::s181030@plkfcmps.edu.hk::2d029c49-7ac3-46c4-bae0-8f84d1d51c11" providerId="AD" clId="Web-{38903A10-F65D-4E6B-9424-8B0B7A119BDA}" dt="2021-11-12T10:19:30.098" v="35"/>
          <ac:spMkLst>
            <pc:docMk/>
            <pc:sldMk cId="2592129946" sldId="256"/>
            <ac:spMk id="3" creationId="{00000000-0000-0000-0000-000000000000}"/>
          </ac:spMkLst>
        </pc:spChg>
        <pc:spChg chg="add del">
          <ac:chgData name="fcs-鄒智仁同學" userId="S::s181030@plkfcmps.edu.hk::2d029c49-7ac3-46c4-bae0-8f84d1d51c11" providerId="AD" clId="Web-{38903A10-F65D-4E6B-9424-8B0B7A119BDA}" dt="2021-11-12T10:04:02.626" v="4"/>
          <ac:spMkLst>
            <pc:docMk/>
            <pc:sldMk cId="2592129946" sldId="256"/>
            <ac:spMk id="5" creationId="{24EF3E42-675E-4E84-AA5A-E233060C0D3C}"/>
          </ac:spMkLst>
        </pc:spChg>
        <pc:spChg chg="add del">
          <ac:chgData name="fcs-鄒智仁同學" userId="S::s181030@plkfcmps.edu.hk::2d029c49-7ac3-46c4-bae0-8f84d1d51c11" providerId="AD" clId="Web-{38903A10-F65D-4E6B-9424-8B0B7A119BDA}" dt="2021-11-12T10:04:02.626" v="4"/>
          <ac:spMkLst>
            <pc:docMk/>
            <pc:sldMk cId="2592129946" sldId="256"/>
            <ac:spMk id="6" creationId="{0F3B65B4-B443-446A-9981-E6E89B0B75C1}"/>
          </ac:spMkLst>
        </pc:spChg>
        <pc:spChg chg="add del">
          <ac:chgData name="fcs-鄒智仁同學" userId="S::s181030@plkfcmps.edu.hk::2d029c49-7ac3-46c4-bae0-8f84d1d51c11" providerId="AD" clId="Web-{38903A10-F65D-4E6B-9424-8B0B7A119BDA}" dt="2021-11-12T10:04:02.626" v="4"/>
          <ac:spMkLst>
            <pc:docMk/>
            <pc:sldMk cId="2592129946" sldId="256"/>
            <ac:spMk id="8" creationId="{12FD6970-15B8-49A1-B818-28F5A444F8CA}"/>
          </ac:spMkLst>
        </pc:spChg>
        <pc:spChg chg="add del">
          <ac:chgData name="fcs-鄒智仁同學" userId="S::s181030@plkfcmps.edu.hk::2d029c49-7ac3-46c4-bae0-8f84d1d51c11" providerId="AD" clId="Web-{38903A10-F65D-4E6B-9424-8B0B7A119BDA}" dt="2021-11-12T10:03:52.579" v="2"/>
          <ac:spMkLst>
            <pc:docMk/>
            <pc:sldMk cId="2592129946" sldId="256"/>
            <ac:spMk id="9" creationId="{A5D0B0D3-D735-4619-AA45-B57B791E1744}"/>
          </ac:spMkLst>
        </pc:spChg>
        <pc:spChg chg="add del">
          <ac:chgData name="fcs-鄒智仁同學" userId="S::s181030@plkfcmps.edu.hk::2d029c49-7ac3-46c4-bae0-8f84d1d51c11" providerId="AD" clId="Web-{38903A10-F65D-4E6B-9424-8B0B7A119BDA}" dt="2021-11-12T10:04:09.845" v="6"/>
          <ac:spMkLst>
            <pc:docMk/>
            <pc:sldMk cId="2592129946" sldId="256"/>
            <ac:spMk id="10" creationId="{9B45BA4C-9B54-4496-821F-9E0985CA984D}"/>
          </ac:spMkLst>
        </pc:spChg>
        <pc:spChg chg="add del">
          <ac:chgData name="fcs-鄒智仁同學" userId="S::s181030@plkfcmps.edu.hk::2d029c49-7ac3-46c4-bae0-8f84d1d51c11" providerId="AD" clId="Web-{38903A10-F65D-4E6B-9424-8B0B7A119BDA}" dt="2021-11-12T10:03:52.579" v="2"/>
          <ac:spMkLst>
            <pc:docMk/>
            <pc:sldMk cId="2592129946" sldId="256"/>
            <ac:spMk id="11" creationId="{25A2CBEC-4F23-437D-9D03-9968C9B79790}"/>
          </ac:spMkLst>
        </pc:spChg>
        <pc:spChg chg="add del">
          <ac:chgData name="fcs-鄒智仁同學" userId="S::s181030@plkfcmps.edu.hk::2d029c49-7ac3-46c4-bae0-8f84d1d51c11" providerId="AD" clId="Web-{38903A10-F65D-4E6B-9424-8B0B7A119BDA}" dt="2021-11-12T10:04:09.845" v="6"/>
          <ac:spMkLst>
            <pc:docMk/>
            <pc:sldMk cId="2592129946" sldId="256"/>
            <ac:spMk id="12" creationId="{85E1BB9D-FAFF-4C3E-9E44-13F8FBABCD62}"/>
          </ac:spMkLst>
        </pc:spChg>
        <pc:spChg chg="add del">
          <ac:chgData name="fcs-鄒智仁同學" userId="S::s181030@plkfcmps.edu.hk::2d029c49-7ac3-46c4-bae0-8f84d1d51c11" providerId="AD" clId="Web-{38903A10-F65D-4E6B-9424-8B0B7A119BDA}" dt="2021-11-12T10:04:09.845" v="6"/>
          <ac:spMkLst>
            <pc:docMk/>
            <pc:sldMk cId="2592129946" sldId="256"/>
            <ac:spMk id="14" creationId="{A8DDC302-DBEC-4742-B54B-5E9AAFE96961}"/>
          </ac:spMkLst>
        </pc:spChg>
        <pc:spChg chg="add del">
          <ac:chgData name="fcs-鄒智仁同學" userId="S::s181030@plkfcmps.edu.hk::2d029c49-7ac3-46c4-bae0-8f84d1d51c11" providerId="AD" clId="Web-{38903A10-F65D-4E6B-9424-8B0B7A119BDA}" dt="2021-11-12T10:19:30.098" v="35"/>
          <ac:spMkLst>
            <pc:docMk/>
            <pc:sldMk cId="2592129946" sldId="256"/>
            <ac:spMk id="18" creationId="{64680660-7E23-4F0F-A679-BF913E9454FB}"/>
          </ac:spMkLst>
        </pc:spChg>
        <pc:spChg chg="add del">
          <ac:chgData name="fcs-鄒智仁同學" userId="S::s181030@plkfcmps.edu.hk::2d029c49-7ac3-46c4-bae0-8f84d1d51c11" providerId="AD" clId="Web-{38903A10-F65D-4E6B-9424-8B0B7A119BDA}" dt="2021-11-12T10:19:30.098" v="35"/>
          <ac:spMkLst>
            <pc:docMk/>
            <pc:sldMk cId="2592129946" sldId="256"/>
            <ac:spMk id="20" creationId="{1A3C89F8-0D2F-47FF-B903-151248265F47}"/>
          </ac:spMkLst>
        </pc:spChg>
        <pc:spChg chg="add del">
          <ac:chgData name="fcs-鄒智仁同學" userId="S::s181030@plkfcmps.edu.hk::2d029c49-7ac3-46c4-bae0-8f84d1d51c11" providerId="AD" clId="Web-{38903A10-F65D-4E6B-9424-8B0B7A119BDA}" dt="2021-11-12T10:03:52.579" v="2"/>
          <ac:spMkLst>
            <pc:docMk/>
            <pc:sldMk cId="2592129946" sldId="256"/>
            <ac:spMk id="21" creationId="{6264A856-A4F6-4068-9AC3-7B38A00DA75A}"/>
          </ac:spMkLst>
        </pc:spChg>
        <pc:spChg chg="add del">
          <ac:chgData name="fcs-鄒智仁同學" userId="S::s181030@plkfcmps.edu.hk::2d029c49-7ac3-46c4-bae0-8f84d1d51c11" providerId="AD" clId="Web-{38903A10-F65D-4E6B-9424-8B0B7A119BDA}" dt="2021-11-12T10:19:30.098" v="35"/>
          <ac:spMkLst>
            <pc:docMk/>
            <pc:sldMk cId="2592129946" sldId="256"/>
            <ac:spMk id="24" creationId="{C5CB530E-515E-412C-9DF1-5F8FFBD6F383}"/>
          </ac:spMkLst>
        </pc:spChg>
        <pc:spChg chg="add del">
          <ac:chgData name="fcs-鄒智仁同學" userId="S::s181030@plkfcmps.edu.hk::2d029c49-7ac3-46c4-bae0-8f84d1d51c11" providerId="AD" clId="Web-{38903A10-F65D-4E6B-9424-8B0B7A119BDA}" dt="2021-11-12T10:19:30.098" v="35"/>
          <ac:spMkLst>
            <pc:docMk/>
            <pc:sldMk cId="2592129946" sldId="256"/>
            <ac:spMk id="25" creationId="{C39ADB8F-D187-49D7-BDCF-C1B6DC727068}"/>
          </ac:spMkLst>
        </pc:spChg>
        <pc:spChg chg="add del">
          <ac:chgData name="fcs-鄒智仁同學" userId="S::s181030@plkfcmps.edu.hk::2d029c49-7ac3-46c4-bae0-8f84d1d51c11" providerId="AD" clId="Web-{38903A10-F65D-4E6B-9424-8B0B7A119BDA}" dt="2021-11-12T10:19:30.098" v="35"/>
          <ac:spMkLst>
            <pc:docMk/>
            <pc:sldMk cId="2592129946" sldId="256"/>
            <ac:spMk id="26" creationId="{712D4376-A578-4FF1-94FC-245E7A6A489F}"/>
          </ac:spMkLst>
        </pc:spChg>
        <pc:spChg chg="add del">
          <ac:chgData name="fcs-鄒智仁同學" userId="S::s181030@plkfcmps.edu.hk::2d029c49-7ac3-46c4-bae0-8f84d1d51c11" providerId="AD" clId="Web-{38903A10-F65D-4E6B-9424-8B0B7A119BDA}" dt="2021-11-12T10:19:30.098" v="35"/>
          <ac:spMkLst>
            <pc:docMk/>
            <pc:sldMk cId="2592129946" sldId="256"/>
            <ac:spMk id="27" creationId="{AEA7509D-F04F-40CB-A0B3-EEF16499CC9F}"/>
          </ac:spMkLst>
        </pc:spChg>
        <pc:spChg chg="add del">
          <ac:chgData name="fcs-鄒智仁同學" userId="S::s181030@plkfcmps.edu.hk::2d029c49-7ac3-46c4-bae0-8f84d1d51c11" providerId="AD" clId="Web-{38903A10-F65D-4E6B-9424-8B0B7A119BDA}" dt="2021-11-12T10:19:30.098" v="35"/>
          <ac:spMkLst>
            <pc:docMk/>
            <pc:sldMk cId="2592129946" sldId="256"/>
            <ac:spMk id="28" creationId="{508BEF50-7B1E-49A4-BC19-5F4F1D755E64}"/>
          </ac:spMkLst>
        </pc:spChg>
        <pc:spChg chg="add del">
          <ac:chgData name="fcs-鄒智仁同學" userId="S::s181030@plkfcmps.edu.hk::2d029c49-7ac3-46c4-bae0-8f84d1d51c11" providerId="AD" clId="Web-{38903A10-F65D-4E6B-9424-8B0B7A119BDA}" dt="2021-11-12T10:19:30.098" v="35"/>
          <ac:spMkLst>
            <pc:docMk/>
            <pc:sldMk cId="2592129946" sldId="256"/>
            <ac:spMk id="29" creationId="{3FBAD350-5664-4811-A208-657FB882D350}"/>
          </ac:spMkLst>
        </pc:spChg>
        <pc:spChg chg="add">
          <ac:chgData name="fcs-鄒智仁同學" userId="S::s181030@plkfcmps.edu.hk::2d029c49-7ac3-46c4-bae0-8f84d1d51c11" providerId="AD" clId="Web-{38903A10-F65D-4E6B-9424-8B0B7A119BDA}" dt="2021-11-12T10:19:30.098" v="35"/>
          <ac:spMkLst>
            <pc:docMk/>
            <pc:sldMk cId="2592129946" sldId="256"/>
            <ac:spMk id="36" creationId="{663302B0-7A41-480B-921B-7D395B4E24C8}"/>
          </ac:spMkLst>
        </pc:spChg>
        <pc:spChg chg="add">
          <ac:chgData name="fcs-鄒智仁同學" userId="S::s181030@plkfcmps.edu.hk::2d029c49-7ac3-46c4-bae0-8f84d1d51c11" providerId="AD" clId="Web-{38903A10-F65D-4E6B-9424-8B0B7A119BDA}" dt="2021-11-12T10:19:30.098" v="35"/>
          <ac:spMkLst>
            <pc:docMk/>
            <pc:sldMk cId="2592129946" sldId="256"/>
            <ac:spMk id="38" creationId="{4E94261F-1ED3-4E90-88E6-13479144005B}"/>
          </ac:spMkLst>
        </pc:spChg>
        <pc:spChg chg="add">
          <ac:chgData name="fcs-鄒智仁同學" userId="S::s181030@plkfcmps.edu.hk::2d029c49-7ac3-46c4-bae0-8f84d1d51c11" providerId="AD" clId="Web-{38903A10-F65D-4E6B-9424-8B0B7A119BDA}" dt="2021-11-12T10:19:30.098" v="35"/>
          <ac:spMkLst>
            <pc:docMk/>
            <pc:sldMk cId="2592129946" sldId="256"/>
            <ac:spMk id="40" creationId="{C5CB530E-515E-412C-9DF1-5F8FFBD6F383}"/>
          </ac:spMkLst>
        </pc:spChg>
        <pc:spChg chg="add">
          <ac:chgData name="fcs-鄒智仁同學" userId="S::s181030@plkfcmps.edu.hk::2d029c49-7ac3-46c4-bae0-8f84d1d51c11" providerId="AD" clId="Web-{38903A10-F65D-4E6B-9424-8B0B7A119BDA}" dt="2021-11-12T10:19:30.098" v="35"/>
          <ac:spMkLst>
            <pc:docMk/>
            <pc:sldMk cId="2592129946" sldId="256"/>
            <ac:spMk id="42" creationId="{712D4376-A578-4FF1-94FC-245E7A6A489F}"/>
          </ac:spMkLst>
        </pc:spChg>
        <pc:spChg chg="add">
          <ac:chgData name="fcs-鄒智仁同學" userId="S::s181030@plkfcmps.edu.hk::2d029c49-7ac3-46c4-bae0-8f84d1d51c11" providerId="AD" clId="Web-{38903A10-F65D-4E6B-9424-8B0B7A119BDA}" dt="2021-11-12T10:19:30.098" v="35"/>
          <ac:spMkLst>
            <pc:docMk/>
            <pc:sldMk cId="2592129946" sldId="256"/>
            <ac:spMk id="44" creationId="{AEA7509D-F04F-40CB-A0B3-EEF16499CC9F}"/>
          </ac:spMkLst>
        </pc:spChg>
        <pc:grpChg chg="add del">
          <ac:chgData name="fcs-鄒智仁同學" userId="S::s181030@plkfcmps.edu.hk::2d029c49-7ac3-46c4-bae0-8f84d1d51c11" providerId="AD" clId="Web-{38903A10-F65D-4E6B-9424-8B0B7A119BDA}" dt="2021-11-12T10:03:52.579" v="2"/>
          <ac:grpSpMkLst>
            <pc:docMk/>
            <pc:sldMk cId="2592129946" sldId="256"/>
            <ac:grpSpMk id="13" creationId="{DBBA0A0D-8F6A-400A-9E49-8C008E2C7DB1}"/>
          </ac:grpSpMkLst>
        </pc:grpChg>
        <pc:grpChg chg="add del">
          <ac:chgData name="fcs-鄒智仁同學" userId="S::s181030@plkfcmps.edu.hk::2d029c49-7ac3-46c4-bae0-8f84d1d51c11" providerId="AD" clId="Web-{38903A10-F65D-4E6B-9424-8B0B7A119BDA}" dt="2021-11-12T10:03:52.579" v="2"/>
          <ac:grpSpMkLst>
            <pc:docMk/>
            <pc:sldMk cId="2592129946" sldId="256"/>
            <ac:grpSpMk id="23" creationId="{C2983E8C-44FB-463B-B6B0-B53E96ACCD72}"/>
          </ac:grpSpMkLst>
        </pc:grpChg>
        <pc:picChg chg="add del">
          <ac:chgData name="fcs-鄒智仁同學" userId="S::s181030@plkfcmps.edu.hk::2d029c49-7ac3-46c4-bae0-8f84d1d51c11" providerId="AD" clId="Web-{38903A10-F65D-4E6B-9424-8B0B7A119BDA}" dt="2021-11-12T10:03:52.579" v="2"/>
          <ac:picMkLst>
            <pc:docMk/>
            <pc:sldMk cId="2592129946" sldId="256"/>
            <ac:picMk id="4" creationId="{BDE56E40-651D-4F1D-8E59-EF3CB0FB92EE}"/>
          </ac:picMkLst>
        </pc:picChg>
        <pc:picChg chg="add del">
          <ac:chgData name="fcs-鄒智仁同學" userId="S::s181030@plkfcmps.edu.hk::2d029c49-7ac3-46c4-bae0-8f84d1d51c11" providerId="AD" clId="Web-{38903A10-F65D-4E6B-9424-8B0B7A119BDA}" dt="2021-11-12T10:04:02.626" v="4"/>
          <ac:picMkLst>
            <pc:docMk/>
            <pc:sldMk cId="2592129946" sldId="256"/>
            <ac:picMk id="7" creationId="{A9533204-C97B-42E6-B71D-2E8E46C61BC5}"/>
          </ac:picMkLst>
        </pc:picChg>
        <pc:picChg chg="add del">
          <ac:chgData name="fcs-鄒智仁同學" userId="S::s181030@plkfcmps.edu.hk::2d029c49-7ac3-46c4-bae0-8f84d1d51c11" providerId="AD" clId="Web-{38903A10-F65D-4E6B-9424-8B0B7A119BDA}" dt="2021-11-12T10:04:09.845" v="6"/>
          <ac:picMkLst>
            <pc:docMk/>
            <pc:sldMk cId="2592129946" sldId="256"/>
            <ac:picMk id="16" creationId="{26C5DB28-6931-45A1-95CA-FD030DF414FB}"/>
          </ac:picMkLst>
        </pc:picChg>
        <pc:picChg chg="add mod">
          <ac:chgData name="fcs-鄒智仁同學" userId="S::s181030@plkfcmps.edu.hk::2d029c49-7ac3-46c4-bae0-8f84d1d51c11" providerId="AD" clId="Web-{38903A10-F65D-4E6B-9424-8B0B7A119BDA}" dt="2021-11-12T10:19:30.098" v="35"/>
          <ac:picMkLst>
            <pc:docMk/>
            <pc:sldMk cId="2592129946" sldId="256"/>
            <ac:picMk id="22" creationId="{AE4B6D7F-A4D8-43F1-88D3-24506014C191}"/>
          </ac:picMkLst>
        </pc:picChg>
        <pc:picChg chg="add mod ord">
          <ac:chgData name="fcs-鄒智仁同學" userId="S::s181030@plkfcmps.edu.hk::2d029c49-7ac3-46c4-bae0-8f84d1d51c11" providerId="AD" clId="Web-{38903A10-F65D-4E6B-9424-8B0B7A119BDA}" dt="2021-11-12T10:19:30.098" v="35"/>
          <ac:picMkLst>
            <pc:docMk/>
            <pc:sldMk cId="2592129946" sldId="256"/>
            <ac:picMk id="31" creationId="{C74F2AD0-ECD1-4A89-B4C3-669D67386A51}"/>
          </ac:picMkLst>
        </pc:picChg>
        <pc:cxnChg chg="add del">
          <ac:chgData name="fcs-鄒智仁同學" userId="S::s181030@plkfcmps.edu.hk::2d029c49-7ac3-46c4-bae0-8f84d1d51c11" providerId="AD" clId="Web-{38903A10-F65D-4E6B-9424-8B0B7A119BDA}" dt="2021-11-12T10:04:02.626" v="4"/>
          <ac:cxnSpMkLst>
            <pc:docMk/>
            <pc:sldMk cId="2592129946" sldId="256"/>
            <ac:cxnSpMk id="15" creationId="{FD6C387B-06BE-490B-A22D-8EA8A67AA87E}"/>
          </ac:cxnSpMkLst>
        </pc:cxnChg>
        <pc:cxnChg chg="add del">
          <ac:chgData name="fcs-鄒智仁同學" userId="S::s181030@plkfcmps.edu.hk::2d029c49-7ac3-46c4-bae0-8f84d1d51c11" providerId="AD" clId="Web-{38903A10-F65D-4E6B-9424-8B0B7A119BDA}" dt="2021-11-12T10:04:02.626" v="4"/>
          <ac:cxnSpMkLst>
            <pc:docMk/>
            <pc:sldMk cId="2592129946" sldId="256"/>
            <ac:cxnSpMk id="17" creationId="{94DCE841-D2A0-408E-8F2F-990D0105E2FE}"/>
          </ac:cxnSpMkLst>
        </pc:cxnChg>
        <pc:cxnChg chg="add del">
          <ac:chgData name="fcs-鄒智仁同學" userId="S::s181030@plkfcmps.edu.hk::2d029c49-7ac3-46c4-bae0-8f84d1d51c11" providerId="AD" clId="Web-{38903A10-F65D-4E6B-9424-8B0B7A119BDA}" dt="2021-11-12T10:19:30.098" v="35"/>
          <ac:cxnSpMkLst>
            <pc:docMk/>
            <pc:sldMk cId="2592129946" sldId="256"/>
            <ac:cxnSpMk id="19" creationId="{56020367-4FD5-4596-8E10-C5F095CD8DBF}"/>
          </ac:cxnSpMkLst>
        </pc:cxnChg>
        <pc:cxnChg chg="add">
          <ac:chgData name="fcs-鄒智仁同學" userId="S::s181030@plkfcmps.edu.hk::2d029c49-7ac3-46c4-bae0-8f84d1d51c11" providerId="AD" clId="Web-{38903A10-F65D-4E6B-9424-8B0B7A119BDA}" dt="2021-11-12T10:19:30.098" v="35"/>
          <ac:cxnSpMkLst>
            <pc:docMk/>
            <pc:sldMk cId="2592129946" sldId="256"/>
            <ac:cxnSpMk id="46" creationId="{56020367-4FD5-4596-8E10-C5F095CD8DBF}"/>
          </ac:cxnSpMkLst>
        </pc:cxnChg>
      </pc:sldChg>
      <pc:sldChg chg="addSp delSp modSp new mod setBg addAnim modAnim">
        <pc:chgData name="fcs-鄒智仁同學" userId="S::s181030@plkfcmps.edu.hk::2d029c49-7ac3-46c4-bae0-8f84d1d51c11" providerId="AD" clId="Web-{38903A10-F65D-4E6B-9424-8B0B7A119BDA}" dt="2021-11-12T11:16:42.781" v="58" actId="20577"/>
        <pc:sldMkLst>
          <pc:docMk/>
          <pc:sldMk cId="2152766485" sldId="257"/>
        </pc:sldMkLst>
        <pc:spChg chg="mod">
          <ac:chgData name="fcs-鄒智仁同學" userId="S::s181030@plkfcmps.edu.hk::2d029c49-7ac3-46c4-bae0-8f84d1d51c11" providerId="AD" clId="Web-{38903A10-F65D-4E6B-9424-8B0B7A119BDA}" dt="2021-11-12T11:16:42.781" v="58" actId="20577"/>
          <ac:spMkLst>
            <pc:docMk/>
            <pc:sldMk cId="2152766485" sldId="257"/>
            <ac:spMk id="2" creationId="{9D4DAD02-739A-40CB-90AD-C5251032818A}"/>
          </ac:spMkLst>
        </pc:spChg>
        <pc:spChg chg="del">
          <ac:chgData name="fcs-鄒智仁同學" userId="S::s181030@plkfcmps.edu.hk::2d029c49-7ac3-46c4-bae0-8f84d1d51c11" providerId="AD" clId="Web-{38903A10-F65D-4E6B-9424-8B0B7A119BDA}" dt="2021-11-12T10:17:09.684" v="30"/>
          <ac:spMkLst>
            <pc:docMk/>
            <pc:sldMk cId="2152766485" sldId="257"/>
            <ac:spMk id="3" creationId="{1EE56F37-57D5-47B9-8C19-6E5F6B39A884}"/>
          </ac:spMkLst>
        </pc:spChg>
        <pc:spChg chg="add">
          <ac:chgData name="fcs-鄒智仁同學" userId="S::s181030@plkfcmps.edu.hk::2d029c49-7ac3-46c4-bae0-8f84d1d51c11" providerId="AD" clId="Web-{38903A10-F65D-4E6B-9424-8B0B7A119BDA}" dt="2021-11-12T10:17:09.684" v="30"/>
          <ac:spMkLst>
            <pc:docMk/>
            <pc:sldMk cId="2152766485" sldId="257"/>
            <ac:spMk id="10" creationId="{8F9CBE3F-79A8-4F8F-88D9-DAD03D0D281F}"/>
          </ac:spMkLst>
        </pc:spChg>
        <pc:spChg chg="add">
          <ac:chgData name="fcs-鄒智仁同學" userId="S::s181030@plkfcmps.edu.hk::2d029c49-7ac3-46c4-bae0-8f84d1d51c11" providerId="AD" clId="Web-{38903A10-F65D-4E6B-9424-8B0B7A119BDA}" dt="2021-11-12T10:17:09.684" v="30"/>
          <ac:spMkLst>
            <pc:docMk/>
            <pc:sldMk cId="2152766485" sldId="257"/>
            <ac:spMk id="12" creationId="{508BEF50-7B1E-49A4-BC19-5F4F1D755E64}"/>
          </ac:spMkLst>
        </pc:spChg>
        <pc:spChg chg="add">
          <ac:chgData name="fcs-鄒智仁同學" userId="S::s181030@plkfcmps.edu.hk::2d029c49-7ac3-46c4-bae0-8f84d1d51c11" providerId="AD" clId="Web-{38903A10-F65D-4E6B-9424-8B0B7A119BDA}" dt="2021-11-12T10:17:09.684" v="30"/>
          <ac:spMkLst>
            <pc:docMk/>
            <pc:sldMk cId="2152766485" sldId="257"/>
            <ac:spMk id="14" creationId="{C5CB530E-515E-412C-9DF1-5F8FFBD6F383}"/>
          </ac:spMkLst>
        </pc:spChg>
        <pc:spChg chg="add">
          <ac:chgData name="fcs-鄒智仁同學" userId="S::s181030@plkfcmps.edu.hk::2d029c49-7ac3-46c4-bae0-8f84d1d51c11" providerId="AD" clId="Web-{38903A10-F65D-4E6B-9424-8B0B7A119BDA}" dt="2021-11-12T10:17:09.684" v="30"/>
          <ac:spMkLst>
            <pc:docMk/>
            <pc:sldMk cId="2152766485" sldId="257"/>
            <ac:spMk id="16" creationId="{AEA7509D-F04F-40CB-A0B3-EEF16499CC9F}"/>
          </ac:spMkLst>
        </pc:spChg>
        <pc:spChg chg="add">
          <ac:chgData name="fcs-鄒智仁同學" userId="S::s181030@plkfcmps.edu.hk::2d029c49-7ac3-46c4-bae0-8f84d1d51c11" providerId="AD" clId="Web-{38903A10-F65D-4E6B-9424-8B0B7A119BDA}" dt="2021-11-12T10:17:09.684" v="30"/>
          <ac:spMkLst>
            <pc:docMk/>
            <pc:sldMk cId="2152766485" sldId="257"/>
            <ac:spMk id="18" creationId="{C39ADB8F-D187-49D7-BDCF-C1B6DC727068}"/>
          </ac:spMkLst>
        </pc:spChg>
        <pc:spChg chg="add">
          <ac:chgData name="fcs-鄒智仁同學" userId="S::s181030@plkfcmps.edu.hk::2d029c49-7ac3-46c4-bae0-8f84d1d51c11" providerId="AD" clId="Web-{38903A10-F65D-4E6B-9424-8B0B7A119BDA}" dt="2021-11-12T10:17:09.684" v="30"/>
          <ac:spMkLst>
            <pc:docMk/>
            <pc:sldMk cId="2152766485" sldId="257"/>
            <ac:spMk id="20" creationId="{712D4376-A578-4FF1-94FC-245E7A6A489F}"/>
          </ac:spMkLst>
        </pc:spChg>
        <pc:spChg chg="add">
          <ac:chgData name="fcs-鄒智仁同學" userId="S::s181030@plkfcmps.edu.hk::2d029c49-7ac3-46c4-bae0-8f84d1d51c11" providerId="AD" clId="Web-{38903A10-F65D-4E6B-9424-8B0B7A119BDA}" dt="2021-11-12T10:17:09.684" v="30"/>
          <ac:spMkLst>
            <pc:docMk/>
            <pc:sldMk cId="2152766485" sldId="257"/>
            <ac:spMk id="22" creationId="{3FBAD350-5664-4811-A208-657FB882D350}"/>
          </ac:spMkLst>
        </pc:spChg>
        <pc:cxnChg chg="add">
          <ac:chgData name="fcs-鄒智仁同學" userId="S::s181030@plkfcmps.edu.hk::2d029c49-7ac3-46c4-bae0-8f84d1d51c11" providerId="AD" clId="Web-{38903A10-F65D-4E6B-9424-8B0B7A119BDA}" dt="2021-11-12T10:17:09.684" v="30"/>
          <ac:cxnSpMkLst>
            <pc:docMk/>
            <pc:sldMk cId="2152766485" sldId="257"/>
            <ac:cxnSpMk id="8" creationId="{D1B787A8-0D67-4B7E-9B48-86BD906AB6B5}"/>
          </ac:cxnSpMkLst>
        </pc:cxnChg>
        <pc:cxnChg chg="add">
          <ac:chgData name="fcs-鄒智仁同學" userId="S::s181030@plkfcmps.edu.hk::2d029c49-7ac3-46c4-bae0-8f84d1d51c11" providerId="AD" clId="Web-{38903A10-F65D-4E6B-9424-8B0B7A119BDA}" dt="2021-11-12T10:17:09.684" v="30"/>
          <ac:cxnSpMkLst>
            <pc:docMk/>
            <pc:sldMk cId="2152766485" sldId="257"/>
            <ac:cxnSpMk id="24" creationId="{56020367-4FD5-4596-8E10-C5F095CD8DBF}"/>
          </ac:cxnSpMkLst>
        </pc:cxnChg>
      </pc:sldChg>
      <pc:sldMasterChg chg="add del addSldLayout delSldLayout">
        <pc:chgData name="fcs-鄒智仁同學" userId="S::s181030@plkfcmps.edu.hk::2d029c49-7ac3-46c4-bae0-8f84d1d51c11" providerId="AD" clId="Web-{38903A10-F65D-4E6B-9424-8B0B7A119BDA}" dt="2021-11-12T10:04:09.908" v="7"/>
        <pc:sldMasterMkLst>
          <pc:docMk/>
          <pc:sldMasterMk cId="3221134675" sldId="2147483648"/>
        </pc:sldMasterMkLst>
        <pc:sldLayoutChg chg="add del">
          <pc:chgData name="fcs-鄒智仁同學" userId="S::s181030@plkfcmps.edu.hk::2d029c49-7ac3-46c4-bae0-8f84d1d51c11" providerId="AD" clId="Web-{38903A10-F65D-4E6B-9424-8B0B7A119BDA}" dt="2021-11-12T10:04:09.908" v="7"/>
          <pc:sldLayoutMkLst>
            <pc:docMk/>
            <pc:sldMasterMk cId="3221134675" sldId="2147483648"/>
            <pc:sldLayoutMk cId="1334484747" sldId="2147483649"/>
          </pc:sldLayoutMkLst>
        </pc:sldLayoutChg>
        <pc:sldLayoutChg chg="add del">
          <pc:chgData name="fcs-鄒智仁同學" userId="S::s181030@plkfcmps.edu.hk::2d029c49-7ac3-46c4-bae0-8f84d1d51c11" providerId="AD" clId="Web-{38903A10-F65D-4E6B-9424-8B0B7A119BDA}" dt="2021-11-12T10:04:09.908" v="7"/>
          <pc:sldLayoutMkLst>
            <pc:docMk/>
            <pc:sldMasterMk cId="3221134675" sldId="2147483648"/>
            <pc:sldLayoutMk cId="2392236802" sldId="2147483650"/>
          </pc:sldLayoutMkLst>
        </pc:sldLayoutChg>
        <pc:sldLayoutChg chg="add del">
          <pc:chgData name="fcs-鄒智仁同學" userId="S::s181030@plkfcmps.edu.hk::2d029c49-7ac3-46c4-bae0-8f84d1d51c11" providerId="AD" clId="Web-{38903A10-F65D-4E6B-9424-8B0B7A119BDA}" dt="2021-11-12T10:04:09.908" v="7"/>
          <pc:sldLayoutMkLst>
            <pc:docMk/>
            <pc:sldMasterMk cId="3221134675" sldId="2147483648"/>
            <pc:sldLayoutMk cId="2154042259" sldId="2147483651"/>
          </pc:sldLayoutMkLst>
        </pc:sldLayoutChg>
        <pc:sldLayoutChg chg="add del">
          <pc:chgData name="fcs-鄒智仁同學" userId="S::s181030@plkfcmps.edu.hk::2d029c49-7ac3-46c4-bae0-8f84d1d51c11" providerId="AD" clId="Web-{38903A10-F65D-4E6B-9424-8B0B7A119BDA}" dt="2021-11-12T10:04:09.908" v="7"/>
          <pc:sldLayoutMkLst>
            <pc:docMk/>
            <pc:sldMasterMk cId="3221134675" sldId="2147483648"/>
            <pc:sldLayoutMk cId="597651056" sldId="2147483652"/>
          </pc:sldLayoutMkLst>
        </pc:sldLayoutChg>
        <pc:sldLayoutChg chg="add del">
          <pc:chgData name="fcs-鄒智仁同學" userId="S::s181030@plkfcmps.edu.hk::2d029c49-7ac3-46c4-bae0-8f84d1d51c11" providerId="AD" clId="Web-{38903A10-F65D-4E6B-9424-8B0B7A119BDA}" dt="2021-11-12T10:04:09.908" v="7"/>
          <pc:sldLayoutMkLst>
            <pc:docMk/>
            <pc:sldMasterMk cId="3221134675" sldId="2147483648"/>
            <pc:sldLayoutMk cId="1644048710" sldId="2147483653"/>
          </pc:sldLayoutMkLst>
        </pc:sldLayoutChg>
        <pc:sldLayoutChg chg="add del">
          <pc:chgData name="fcs-鄒智仁同學" userId="S::s181030@plkfcmps.edu.hk::2d029c49-7ac3-46c4-bae0-8f84d1d51c11" providerId="AD" clId="Web-{38903A10-F65D-4E6B-9424-8B0B7A119BDA}" dt="2021-11-12T10:04:09.908" v="7"/>
          <pc:sldLayoutMkLst>
            <pc:docMk/>
            <pc:sldMasterMk cId="3221134675" sldId="2147483648"/>
            <pc:sldLayoutMk cId="1864656770" sldId="2147483654"/>
          </pc:sldLayoutMkLst>
        </pc:sldLayoutChg>
        <pc:sldLayoutChg chg="add del">
          <pc:chgData name="fcs-鄒智仁同學" userId="S::s181030@plkfcmps.edu.hk::2d029c49-7ac3-46c4-bae0-8f84d1d51c11" providerId="AD" clId="Web-{38903A10-F65D-4E6B-9424-8B0B7A119BDA}" dt="2021-11-12T10:04:09.908" v="7"/>
          <pc:sldLayoutMkLst>
            <pc:docMk/>
            <pc:sldMasterMk cId="3221134675" sldId="2147483648"/>
            <pc:sldLayoutMk cId="3410961386" sldId="2147483655"/>
          </pc:sldLayoutMkLst>
        </pc:sldLayoutChg>
        <pc:sldLayoutChg chg="add del">
          <pc:chgData name="fcs-鄒智仁同學" userId="S::s181030@plkfcmps.edu.hk::2d029c49-7ac3-46c4-bae0-8f84d1d51c11" providerId="AD" clId="Web-{38903A10-F65D-4E6B-9424-8B0B7A119BDA}" dt="2021-11-12T10:04:09.908" v="7"/>
          <pc:sldLayoutMkLst>
            <pc:docMk/>
            <pc:sldMasterMk cId="3221134675" sldId="2147483648"/>
            <pc:sldLayoutMk cId="361526853" sldId="2147483656"/>
          </pc:sldLayoutMkLst>
        </pc:sldLayoutChg>
        <pc:sldLayoutChg chg="add del">
          <pc:chgData name="fcs-鄒智仁同學" userId="S::s181030@plkfcmps.edu.hk::2d029c49-7ac3-46c4-bae0-8f84d1d51c11" providerId="AD" clId="Web-{38903A10-F65D-4E6B-9424-8B0B7A119BDA}" dt="2021-11-12T10:04:09.908" v="7"/>
          <pc:sldLayoutMkLst>
            <pc:docMk/>
            <pc:sldMasterMk cId="3221134675" sldId="2147483648"/>
            <pc:sldLayoutMk cId="3012263201" sldId="2147483657"/>
          </pc:sldLayoutMkLst>
        </pc:sldLayoutChg>
        <pc:sldLayoutChg chg="add del">
          <pc:chgData name="fcs-鄒智仁同學" userId="S::s181030@plkfcmps.edu.hk::2d029c49-7ac3-46c4-bae0-8f84d1d51c11" providerId="AD" clId="Web-{38903A10-F65D-4E6B-9424-8B0B7A119BDA}" dt="2021-11-12T10:04:09.908" v="7"/>
          <pc:sldLayoutMkLst>
            <pc:docMk/>
            <pc:sldMasterMk cId="3221134675" sldId="2147483648"/>
            <pc:sldLayoutMk cId="118045649" sldId="2147483658"/>
          </pc:sldLayoutMkLst>
        </pc:sldLayoutChg>
        <pc:sldLayoutChg chg="add del">
          <pc:chgData name="fcs-鄒智仁同學" userId="S::s181030@plkfcmps.edu.hk::2d029c49-7ac3-46c4-bae0-8f84d1d51c11" providerId="AD" clId="Web-{38903A10-F65D-4E6B-9424-8B0B7A119BDA}" dt="2021-11-12T10:04:09.908" v="7"/>
          <pc:sldLayoutMkLst>
            <pc:docMk/>
            <pc:sldMasterMk cId="3221134675" sldId="2147483648"/>
            <pc:sldLayoutMk cId="4095651481" sldId="2147483659"/>
          </pc:sldLayoutMkLst>
        </pc:sldLayoutChg>
      </pc:sldMasterChg>
      <pc:sldMasterChg chg="add del replId addSldLayout delSldLayout">
        <pc:chgData name="fcs-鄒智仁同學" userId="S::s181030@plkfcmps.edu.hk::2d029c49-7ac3-46c4-bae0-8f84d1d51c11" providerId="AD" clId="Web-{38903A10-F65D-4E6B-9424-8B0B7A119BDA}" dt="2021-11-12T10:04:02.626" v="4"/>
        <pc:sldMasterMkLst>
          <pc:docMk/>
          <pc:sldMasterMk cId="2690332151" sldId="2147483660"/>
        </pc:sldMasterMkLst>
        <pc:sldLayoutChg chg="add del">
          <pc:chgData name="fcs-鄒智仁同學" userId="S::s181030@plkfcmps.edu.hk::2d029c49-7ac3-46c4-bae0-8f84d1d51c11" providerId="AD" clId="Web-{38903A10-F65D-4E6B-9424-8B0B7A119BDA}" dt="2021-11-12T10:04:02.626" v="4"/>
          <pc:sldLayoutMkLst>
            <pc:docMk/>
            <pc:sldMasterMk cId="2690332151" sldId="2147483660"/>
            <pc:sldLayoutMk cId="3518156261" sldId="2147483661"/>
          </pc:sldLayoutMkLst>
        </pc:sldLayoutChg>
        <pc:sldLayoutChg chg="add del replId">
          <pc:chgData name="fcs-鄒智仁同學" userId="S::s181030@plkfcmps.edu.hk::2d029c49-7ac3-46c4-bae0-8f84d1d51c11" providerId="AD" clId="Web-{38903A10-F65D-4E6B-9424-8B0B7A119BDA}" dt="2021-11-12T10:04:02.626" v="4"/>
          <pc:sldLayoutMkLst>
            <pc:docMk/>
            <pc:sldMasterMk cId="2690332151" sldId="2147483660"/>
            <pc:sldLayoutMk cId="1373147962" sldId="2147483662"/>
          </pc:sldLayoutMkLst>
        </pc:sldLayoutChg>
        <pc:sldLayoutChg chg="add del replId">
          <pc:chgData name="fcs-鄒智仁同學" userId="S::s181030@plkfcmps.edu.hk::2d029c49-7ac3-46c4-bae0-8f84d1d51c11" providerId="AD" clId="Web-{38903A10-F65D-4E6B-9424-8B0B7A119BDA}" dt="2021-11-12T10:04:02.626" v="4"/>
          <pc:sldLayoutMkLst>
            <pc:docMk/>
            <pc:sldMasterMk cId="2690332151" sldId="2147483660"/>
            <pc:sldLayoutMk cId="191702141" sldId="2147483663"/>
          </pc:sldLayoutMkLst>
        </pc:sldLayoutChg>
        <pc:sldLayoutChg chg="add del replId">
          <pc:chgData name="fcs-鄒智仁同學" userId="S::s181030@plkfcmps.edu.hk::2d029c49-7ac3-46c4-bae0-8f84d1d51c11" providerId="AD" clId="Web-{38903A10-F65D-4E6B-9424-8B0B7A119BDA}" dt="2021-11-12T10:04:02.626" v="4"/>
          <pc:sldLayoutMkLst>
            <pc:docMk/>
            <pc:sldMasterMk cId="2690332151" sldId="2147483660"/>
            <pc:sldLayoutMk cId="3960824173" sldId="2147483664"/>
          </pc:sldLayoutMkLst>
        </pc:sldLayoutChg>
        <pc:sldLayoutChg chg="add del replId">
          <pc:chgData name="fcs-鄒智仁同學" userId="S::s181030@plkfcmps.edu.hk::2d029c49-7ac3-46c4-bae0-8f84d1d51c11" providerId="AD" clId="Web-{38903A10-F65D-4E6B-9424-8B0B7A119BDA}" dt="2021-11-12T10:04:02.626" v="4"/>
          <pc:sldLayoutMkLst>
            <pc:docMk/>
            <pc:sldMasterMk cId="2690332151" sldId="2147483660"/>
            <pc:sldLayoutMk cId="1927871942" sldId="2147483665"/>
          </pc:sldLayoutMkLst>
        </pc:sldLayoutChg>
        <pc:sldLayoutChg chg="add del replId">
          <pc:chgData name="fcs-鄒智仁同學" userId="S::s181030@plkfcmps.edu.hk::2d029c49-7ac3-46c4-bae0-8f84d1d51c11" providerId="AD" clId="Web-{38903A10-F65D-4E6B-9424-8B0B7A119BDA}" dt="2021-11-12T10:04:02.626" v="4"/>
          <pc:sldLayoutMkLst>
            <pc:docMk/>
            <pc:sldMasterMk cId="2690332151" sldId="2147483660"/>
            <pc:sldLayoutMk cId="1757151470" sldId="2147483666"/>
          </pc:sldLayoutMkLst>
        </pc:sldLayoutChg>
        <pc:sldLayoutChg chg="add del replId">
          <pc:chgData name="fcs-鄒智仁同學" userId="S::s181030@plkfcmps.edu.hk::2d029c49-7ac3-46c4-bae0-8f84d1d51c11" providerId="AD" clId="Web-{38903A10-F65D-4E6B-9424-8B0B7A119BDA}" dt="2021-11-12T10:04:02.626" v="4"/>
          <pc:sldLayoutMkLst>
            <pc:docMk/>
            <pc:sldMasterMk cId="2690332151" sldId="2147483660"/>
            <pc:sldLayoutMk cId="295390902" sldId="2147483667"/>
          </pc:sldLayoutMkLst>
        </pc:sldLayoutChg>
        <pc:sldLayoutChg chg="add del replId">
          <pc:chgData name="fcs-鄒智仁同學" userId="S::s181030@plkfcmps.edu.hk::2d029c49-7ac3-46c4-bae0-8f84d1d51c11" providerId="AD" clId="Web-{38903A10-F65D-4E6B-9424-8B0B7A119BDA}" dt="2021-11-12T10:04:02.626" v="4"/>
          <pc:sldLayoutMkLst>
            <pc:docMk/>
            <pc:sldMasterMk cId="2690332151" sldId="2147483660"/>
            <pc:sldLayoutMk cId="3955619534" sldId="2147483668"/>
          </pc:sldLayoutMkLst>
        </pc:sldLayoutChg>
        <pc:sldLayoutChg chg="add del replId">
          <pc:chgData name="fcs-鄒智仁同學" userId="S::s181030@plkfcmps.edu.hk::2d029c49-7ac3-46c4-bae0-8f84d1d51c11" providerId="AD" clId="Web-{38903A10-F65D-4E6B-9424-8B0B7A119BDA}" dt="2021-11-12T10:04:02.626" v="4"/>
          <pc:sldLayoutMkLst>
            <pc:docMk/>
            <pc:sldMasterMk cId="2690332151" sldId="2147483660"/>
            <pc:sldLayoutMk cId="3541956274" sldId="2147483669"/>
          </pc:sldLayoutMkLst>
        </pc:sldLayoutChg>
        <pc:sldLayoutChg chg="add del replId">
          <pc:chgData name="fcs-鄒智仁同學" userId="S::s181030@plkfcmps.edu.hk::2d029c49-7ac3-46c4-bae0-8f84d1d51c11" providerId="AD" clId="Web-{38903A10-F65D-4E6B-9424-8B0B7A119BDA}" dt="2021-11-12T10:04:02.626" v="4"/>
          <pc:sldLayoutMkLst>
            <pc:docMk/>
            <pc:sldMasterMk cId="2690332151" sldId="2147483660"/>
            <pc:sldLayoutMk cId="132887108" sldId="2147483670"/>
          </pc:sldLayoutMkLst>
        </pc:sldLayoutChg>
        <pc:sldLayoutChg chg="add del replId">
          <pc:chgData name="fcs-鄒智仁同學" userId="S::s181030@plkfcmps.edu.hk::2d029c49-7ac3-46c4-bae0-8f84d1d51c11" providerId="AD" clId="Web-{38903A10-F65D-4E6B-9424-8B0B7A119BDA}" dt="2021-11-12T10:04:02.626" v="4"/>
          <pc:sldLayoutMkLst>
            <pc:docMk/>
            <pc:sldMasterMk cId="2690332151" sldId="2147483660"/>
            <pc:sldLayoutMk cId="294015334" sldId="2147483671"/>
          </pc:sldLayoutMkLst>
        </pc:sldLayoutChg>
      </pc:sldMasterChg>
      <pc:sldMasterChg chg="add addSldLayout">
        <pc:chgData name="fcs-鄒智仁同學" userId="S::s181030@plkfcmps.edu.hk::2d029c49-7ac3-46c4-bae0-8f84d1d51c11" providerId="AD" clId="Web-{38903A10-F65D-4E6B-9424-8B0B7A119BDA}" dt="2021-11-12T10:04:09.908" v="7"/>
        <pc:sldMasterMkLst>
          <pc:docMk/>
          <pc:sldMasterMk cId="1354267645" sldId="2147483686"/>
        </pc:sldMasterMkLst>
        <pc:sldLayoutChg chg="add">
          <pc:chgData name="fcs-鄒智仁同學" userId="S::s181030@plkfcmps.edu.hk::2d029c49-7ac3-46c4-bae0-8f84d1d51c11" providerId="AD" clId="Web-{38903A10-F65D-4E6B-9424-8B0B7A119BDA}" dt="2021-11-12T10:04:09.908" v="7"/>
          <pc:sldLayoutMkLst>
            <pc:docMk/>
            <pc:sldMasterMk cId="1354267645" sldId="2147483686"/>
            <pc:sldLayoutMk cId="1353884167" sldId="2147483675"/>
          </pc:sldLayoutMkLst>
        </pc:sldLayoutChg>
        <pc:sldLayoutChg chg="add">
          <pc:chgData name="fcs-鄒智仁同學" userId="S::s181030@plkfcmps.edu.hk::2d029c49-7ac3-46c4-bae0-8f84d1d51c11" providerId="AD" clId="Web-{38903A10-F65D-4E6B-9424-8B0B7A119BDA}" dt="2021-11-12T10:04:09.908" v="7"/>
          <pc:sldLayoutMkLst>
            <pc:docMk/>
            <pc:sldMasterMk cId="1354267645" sldId="2147483686"/>
            <pc:sldLayoutMk cId="3260796344" sldId="2147483676"/>
          </pc:sldLayoutMkLst>
        </pc:sldLayoutChg>
        <pc:sldLayoutChg chg="add">
          <pc:chgData name="fcs-鄒智仁同學" userId="S::s181030@plkfcmps.edu.hk::2d029c49-7ac3-46c4-bae0-8f84d1d51c11" providerId="AD" clId="Web-{38903A10-F65D-4E6B-9424-8B0B7A119BDA}" dt="2021-11-12T10:04:09.908" v="7"/>
          <pc:sldLayoutMkLst>
            <pc:docMk/>
            <pc:sldMasterMk cId="1354267645" sldId="2147483686"/>
            <pc:sldLayoutMk cId="2127491549" sldId="2147483677"/>
          </pc:sldLayoutMkLst>
        </pc:sldLayoutChg>
        <pc:sldLayoutChg chg="add">
          <pc:chgData name="fcs-鄒智仁同學" userId="S::s181030@plkfcmps.edu.hk::2d029c49-7ac3-46c4-bae0-8f84d1d51c11" providerId="AD" clId="Web-{38903A10-F65D-4E6B-9424-8B0B7A119BDA}" dt="2021-11-12T10:04:09.908" v="7"/>
          <pc:sldLayoutMkLst>
            <pc:docMk/>
            <pc:sldMasterMk cId="1354267645" sldId="2147483686"/>
            <pc:sldLayoutMk cId="1106062448" sldId="2147483678"/>
          </pc:sldLayoutMkLst>
        </pc:sldLayoutChg>
        <pc:sldLayoutChg chg="add">
          <pc:chgData name="fcs-鄒智仁同學" userId="S::s181030@plkfcmps.edu.hk::2d029c49-7ac3-46c4-bae0-8f84d1d51c11" providerId="AD" clId="Web-{38903A10-F65D-4E6B-9424-8B0B7A119BDA}" dt="2021-11-12T10:04:09.908" v="7"/>
          <pc:sldLayoutMkLst>
            <pc:docMk/>
            <pc:sldMasterMk cId="1354267645" sldId="2147483686"/>
            <pc:sldLayoutMk cId="2104050202" sldId="2147483679"/>
          </pc:sldLayoutMkLst>
        </pc:sldLayoutChg>
        <pc:sldLayoutChg chg="add">
          <pc:chgData name="fcs-鄒智仁同學" userId="S::s181030@plkfcmps.edu.hk::2d029c49-7ac3-46c4-bae0-8f84d1d51c11" providerId="AD" clId="Web-{38903A10-F65D-4E6B-9424-8B0B7A119BDA}" dt="2021-11-12T10:04:09.908" v="7"/>
          <pc:sldLayoutMkLst>
            <pc:docMk/>
            <pc:sldMasterMk cId="1354267645" sldId="2147483686"/>
            <pc:sldLayoutMk cId="3319966291" sldId="2147483680"/>
          </pc:sldLayoutMkLst>
        </pc:sldLayoutChg>
        <pc:sldLayoutChg chg="add">
          <pc:chgData name="fcs-鄒智仁同學" userId="S::s181030@plkfcmps.edu.hk::2d029c49-7ac3-46c4-bae0-8f84d1d51c11" providerId="AD" clId="Web-{38903A10-F65D-4E6B-9424-8B0B7A119BDA}" dt="2021-11-12T10:04:09.908" v="7"/>
          <pc:sldLayoutMkLst>
            <pc:docMk/>
            <pc:sldMasterMk cId="1354267645" sldId="2147483686"/>
            <pc:sldLayoutMk cId="4063750813" sldId="2147483681"/>
          </pc:sldLayoutMkLst>
        </pc:sldLayoutChg>
        <pc:sldLayoutChg chg="add">
          <pc:chgData name="fcs-鄒智仁同學" userId="S::s181030@plkfcmps.edu.hk::2d029c49-7ac3-46c4-bae0-8f84d1d51c11" providerId="AD" clId="Web-{38903A10-F65D-4E6B-9424-8B0B7A119BDA}" dt="2021-11-12T10:04:09.908" v="7"/>
          <pc:sldLayoutMkLst>
            <pc:docMk/>
            <pc:sldMasterMk cId="1354267645" sldId="2147483686"/>
            <pc:sldLayoutMk cId="2667869960" sldId="2147483682"/>
          </pc:sldLayoutMkLst>
        </pc:sldLayoutChg>
        <pc:sldLayoutChg chg="add">
          <pc:chgData name="fcs-鄒智仁同學" userId="S::s181030@plkfcmps.edu.hk::2d029c49-7ac3-46c4-bae0-8f84d1d51c11" providerId="AD" clId="Web-{38903A10-F65D-4E6B-9424-8B0B7A119BDA}" dt="2021-11-12T10:04:09.908" v="7"/>
          <pc:sldLayoutMkLst>
            <pc:docMk/>
            <pc:sldMasterMk cId="1354267645" sldId="2147483686"/>
            <pc:sldLayoutMk cId="4270932769" sldId="2147483683"/>
          </pc:sldLayoutMkLst>
        </pc:sldLayoutChg>
        <pc:sldLayoutChg chg="add">
          <pc:chgData name="fcs-鄒智仁同學" userId="S::s181030@plkfcmps.edu.hk::2d029c49-7ac3-46c4-bae0-8f84d1d51c11" providerId="AD" clId="Web-{38903A10-F65D-4E6B-9424-8B0B7A119BDA}" dt="2021-11-12T10:04:09.908" v="7"/>
          <pc:sldLayoutMkLst>
            <pc:docMk/>
            <pc:sldMasterMk cId="1354267645" sldId="2147483686"/>
            <pc:sldLayoutMk cId="1985475746" sldId="2147483684"/>
          </pc:sldLayoutMkLst>
        </pc:sldLayoutChg>
        <pc:sldLayoutChg chg="add">
          <pc:chgData name="fcs-鄒智仁同學" userId="S::s181030@plkfcmps.edu.hk::2d029c49-7ac3-46c4-bae0-8f84d1d51c11" providerId="AD" clId="Web-{38903A10-F65D-4E6B-9424-8B0B7A119BDA}" dt="2021-11-12T10:04:09.908" v="7"/>
          <pc:sldLayoutMkLst>
            <pc:docMk/>
            <pc:sldMasterMk cId="1354267645" sldId="2147483686"/>
            <pc:sldLayoutMk cId="4078019778" sldId="2147483685"/>
          </pc:sldLayoutMkLst>
        </pc:sldLayoutChg>
      </pc:sldMasterChg>
      <pc:sldMasterChg chg="add del addSldLayout delSldLayout">
        <pc:chgData name="fcs-鄒智仁同學" userId="S::s181030@plkfcmps.edu.hk::2d029c49-7ac3-46c4-bae0-8f84d1d51c11" providerId="AD" clId="Web-{38903A10-F65D-4E6B-9424-8B0B7A119BDA}" dt="2021-11-12T10:04:09.845" v="6"/>
        <pc:sldMasterMkLst>
          <pc:docMk/>
          <pc:sldMasterMk cId="101192766" sldId="2147483699"/>
        </pc:sldMasterMkLst>
        <pc:sldLayoutChg chg="add del">
          <pc:chgData name="fcs-鄒智仁同學" userId="S::s181030@plkfcmps.edu.hk::2d029c49-7ac3-46c4-bae0-8f84d1d51c11" providerId="AD" clId="Web-{38903A10-F65D-4E6B-9424-8B0B7A119BDA}" dt="2021-11-12T10:04:09.845" v="6"/>
          <pc:sldLayoutMkLst>
            <pc:docMk/>
            <pc:sldMasterMk cId="101192766" sldId="2147483699"/>
            <pc:sldLayoutMk cId="2206044807" sldId="2147483688"/>
          </pc:sldLayoutMkLst>
        </pc:sldLayoutChg>
        <pc:sldLayoutChg chg="add del">
          <pc:chgData name="fcs-鄒智仁同學" userId="S::s181030@plkfcmps.edu.hk::2d029c49-7ac3-46c4-bae0-8f84d1d51c11" providerId="AD" clId="Web-{38903A10-F65D-4E6B-9424-8B0B7A119BDA}" dt="2021-11-12T10:04:09.845" v="6"/>
          <pc:sldLayoutMkLst>
            <pc:docMk/>
            <pc:sldMasterMk cId="101192766" sldId="2147483699"/>
            <pc:sldLayoutMk cId="1788048175" sldId="2147483689"/>
          </pc:sldLayoutMkLst>
        </pc:sldLayoutChg>
        <pc:sldLayoutChg chg="add del">
          <pc:chgData name="fcs-鄒智仁同學" userId="S::s181030@plkfcmps.edu.hk::2d029c49-7ac3-46c4-bae0-8f84d1d51c11" providerId="AD" clId="Web-{38903A10-F65D-4E6B-9424-8B0B7A119BDA}" dt="2021-11-12T10:04:09.845" v="6"/>
          <pc:sldLayoutMkLst>
            <pc:docMk/>
            <pc:sldMasterMk cId="101192766" sldId="2147483699"/>
            <pc:sldLayoutMk cId="2140855650" sldId="2147483690"/>
          </pc:sldLayoutMkLst>
        </pc:sldLayoutChg>
        <pc:sldLayoutChg chg="add del">
          <pc:chgData name="fcs-鄒智仁同學" userId="S::s181030@plkfcmps.edu.hk::2d029c49-7ac3-46c4-bae0-8f84d1d51c11" providerId="AD" clId="Web-{38903A10-F65D-4E6B-9424-8B0B7A119BDA}" dt="2021-11-12T10:04:09.845" v="6"/>
          <pc:sldLayoutMkLst>
            <pc:docMk/>
            <pc:sldMasterMk cId="101192766" sldId="2147483699"/>
            <pc:sldLayoutMk cId="3522463659" sldId="2147483691"/>
          </pc:sldLayoutMkLst>
        </pc:sldLayoutChg>
        <pc:sldLayoutChg chg="add del">
          <pc:chgData name="fcs-鄒智仁同學" userId="S::s181030@plkfcmps.edu.hk::2d029c49-7ac3-46c4-bae0-8f84d1d51c11" providerId="AD" clId="Web-{38903A10-F65D-4E6B-9424-8B0B7A119BDA}" dt="2021-11-12T10:04:09.845" v="6"/>
          <pc:sldLayoutMkLst>
            <pc:docMk/>
            <pc:sldMasterMk cId="101192766" sldId="2147483699"/>
            <pc:sldLayoutMk cId="1022619766" sldId="2147483692"/>
          </pc:sldLayoutMkLst>
        </pc:sldLayoutChg>
        <pc:sldLayoutChg chg="add del">
          <pc:chgData name="fcs-鄒智仁同學" userId="S::s181030@plkfcmps.edu.hk::2d029c49-7ac3-46c4-bae0-8f84d1d51c11" providerId="AD" clId="Web-{38903A10-F65D-4E6B-9424-8B0B7A119BDA}" dt="2021-11-12T10:04:09.845" v="6"/>
          <pc:sldLayoutMkLst>
            <pc:docMk/>
            <pc:sldMasterMk cId="101192766" sldId="2147483699"/>
            <pc:sldLayoutMk cId="1830041998" sldId="2147483693"/>
          </pc:sldLayoutMkLst>
        </pc:sldLayoutChg>
        <pc:sldLayoutChg chg="add del">
          <pc:chgData name="fcs-鄒智仁同學" userId="S::s181030@plkfcmps.edu.hk::2d029c49-7ac3-46c4-bae0-8f84d1d51c11" providerId="AD" clId="Web-{38903A10-F65D-4E6B-9424-8B0B7A119BDA}" dt="2021-11-12T10:04:09.845" v="6"/>
          <pc:sldLayoutMkLst>
            <pc:docMk/>
            <pc:sldMasterMk cId="101192766" sldId="2147483699"/>
            <pc:sldLayoutMk cId="2431991398" sldId="2147483694"/>
          </pc:sldLayoutMkLst>
        </pc:sldLayoutChg>
        <pc:sldLayoutChg chg="add del">
          <pc:chgData name="fcs-鄒智仁同學" userId="S::s181030@plkfcmps.edu.hk::2d029c49-7ac3-46c4-bae0-8f84d1d51c11" providerId="AD" clId="Web-{38903A10-F65D-4E6B-9424-8B0B7A119BDA}" dt="2021-11-12T10:04:09.845" v="6"/>
          <pc:sldLayoutMkLst>
            <pc:docMk/>
            <pc:sldMasterMk cId="101192766" sldId="2147483699"/>
            <pc:sldLayoutMk cId="1092146085" sldId="2147483695"/>
          </pc:sldLayoutMkLst>
        </pc:sldLayoutChg>
        <pc:sldLayoutChg chg="add del">
          <pc:chgData name="fcs-鄒智仁同學" userId="S::s181030@plkfcmps.edu.hk::2d029c49-7ac3-46c4-bae0-8f84d1d51c11" providerId="AD" clId="Web-{38903A10-F65D-4E6B-9424-8B0B7A119BDA}" dt="2021-11-12T10:04:09.845" v="6"/>
          <pc:sldLayoutMkLst>
            <pc:docMk/>
            <pc:sldMasterMk cId="101192766" sldId="2147483699"/>
            <pc:sldLayoutMk cId="2862762020" sldId="2147483696"/>
          </pc:sldLayoutMkLst>
        </pc:sldLayoutChg>
        <pc:sldLayoutChg chg="add del">
          <pc:chgData name="fcs-鄒智仁同學" userId="S::s181030@plkfcmps.edu.hk::2d029c49-7ac3-46c4-bae0-8f84d1d51c11" providerId="AD" clId="Web-{38903A10-F65D-4E6B-9424-8B0B7A119BDA}" dt="2021-11-12T10:04:09.845" v="6"/>
          <pc:sldLayoutMkLst>
            <pc:docMk/>
            <pc:sldMasterMk cId="101192766" sldId="2147483699"/>
            <pc:sldLayoutMk cId="4042194124" sldId="2147483697"/>
          </pc:sldLayoutMkLst>
        </pc:sldLayoutChg>
        <pc:sldLayoutChg chg="add del">
          <pc:chgData name="fcs-鄒智仁同學" userId="S::s181030@plkfcmps.edu.hk::2d029c49-7ac3-46c4-bae0-8f84d1d51c11" providerId="AD" clId="Web-{38903A10-F65D-4E6B-9424-8B0B7A119BDA}" dt="2021-11-12T10:04:09.845" v="6"/>
          <pc:sldLayoutMkLst>
            <pc:docMk/>
            <pc:sldMasterMk cId="101192766" sldId="2147483699"/>
            <pc:sldLayoutMk cId="145229570" sldId="2147483698"/>
          </pc:sldLayoutMkLst>
        </pc:sldLayoutChg>
      </pc:sldMasterChg>
      <pc:sldMasterChg chg="add del addSldLayout delSldLayout">
        <pc:chgData name="fcs-鄒智仁同學" userId="S::s181030@plkfcmps.edu.hk::2d029c49-7ac3-46c4-bae0-8f84d1d51c11" providerId="AD" clId="Web-{38903A10-F65D-4E6B-9424-8B0B7A119BDA}" dt="2021-11-12T10:03:52.579" v="2"/>
        <pc:sldMasterMkLst>
          <pc:docMk/>
          <pc:sldMasterMk cId="1637565439" sldId="2147483725"/>
        </pc:sldMasterMkLst>
        <pc:sldLayoutChg chg="add del">
          <pc:chgData name="fcs-鄒智仁同學" userId="S::s181030@plkfcmps.edu.hk::2d029c49-7ac3-46c4-bae0-8f84d1d51c11" providerId="AD" clId="Web-{38903A10-F65D-4E6B-9424-8B0B7A119BDA}" dt="2021-11-12T10:03:52.579" v="2"/>
          <pc:sldLayoutMkLst>
            <pc:docMk/>
            <pc:sldMasterMk cId="1637565439" sldId="2147483725"/>
            <pc:sldLayoutMk cId="789974074" sldId="2147483714"/>
          </pc:sldLayoutMkLst>
        </pc:sldLayoutChg>
        <pc:sldLayoutChg chg="add del">
          <pc:chgData name="fcs-鄒智仁同學" userId="S::s181030@plkfcmps.edu.hk::2d029c49-7ac3-46c4-bae0-8f84d1d51c11" providerId="AD" clId="Web-{38903A10-F65D-4E6B-9424-8B0B7A119BDA}" dt="2021-11-12T10:03:52.579" v="2"/>
          <pc:sldLayoutMkLst>
            <pc:docMk/>
            <pc:sldMasterMk cId="1637565439" sldId="2147483725"/>
            <pc:sldLayoutMk cId="2286994182" sldId="2147483715"/>
          </pc:sldLayoutMkLst>
        </pc:sldLayoutChg>
        <pc:sldLayoutChg chg="add del">
          <pc:chgData name="fcs-鄒智仁同學" userId="S::s181030@plkfcmps.edu.hk::2d029c49-7ac3-46c4-bae0-8f84d1d51c11" providerId="AD" clId="Web-{38903A10-F65D-4E6B-9424-8B0B7A119BDA}" dt="2021-11-12T10:03:52.579" v="2"/>
          <pc:sldLayoutMkLst>
            <pc:docMk/>
            <pc:sldMasterMk cId="1637565439" sldId="2147483725"/>
            <pc:sldLayoutMk cId="1001172972" sldId="2147483716"/>
          </pc:sldLayoutMkLst>
        </pc:sldLayoutChg>
        <pc:sldLayoutChg chg="add del">
          <pc:chgData name="fcs-鄒智仁同學" userId="S::s181030@plkfcmps.edu.hk::2d029c49-7ac3-46c4-bae0-8f84d1d51c11" providerId="AD" clId="Web-{38903A10-F65D-4E6B-9424-8B0B7A119BDA}" dt="2021-11-12T10:03:52.579" v="2"/>
          <pc:sldLayoutMkLst>
            <pc:docMk/>
            <pc:sldMasterMk cId="1637565439" sldId="2147483725"/>
            <pc:sldLayoutMk cId="3141265121" sldId="2147483717"/>
          </pc:sldLayoutMkLst>
        </pc:sldLayoutChg>
        <pc:sldLayoutChg chg="add del">
          <pc:chgData name="fcs-鄒智仁同學" userId="S::s181030@plkfcmps.edu.hk::2d029c49-7ac3-46c4-bae0-8f84d1d51c11" providerId="AD" clId="Web-{38903A10-F65D-4E6B-9424-8B0B7A119BDA}" dt="2021-11-12T10:03:52.579" v="2"/>
          <pc:sldLayoutMkLst>
            <pc:docMk/>
            <pc:sldMasterMk cId="1637565439" sldId="2147483725"/>
            <pc:sldLayoutMk cId="3058730874" sldId="2147483718"/>
          </pc:sldLayoutMkLst>
        </pc:sldLayoutChg>
        <pc:sldLayoutChg chg="add del">
          <pc:chgData name="fcs-鄒智仁同學" userId="S::s181030@plkfcmps.edu.hk::2d029c49-7ac3-46c4-bae0-8f84d1d51c11" providerId="AD" clId="Web-{38903A10-F65D-4E6B-9424-8B0B7A119BDA}" dt="2021-11-12T10:03:52.579" v="2"/>
          <pc:sldLayoutMkLst>
            <pc:docMk/>
            <pc:sldMasterMk cId="1637565439" sldId="2147483725"/>
            <pc:sldLayoutMk cId="295142931" sldId="2147483719"/>
          </pc:sldLayoutMkLst>
        </pc:sldLayoutChg>
        <pc:sldLayoutChg chg="add del">
          <pc:chgData name="fcs-鄒智仁同學" userId="S::s181030@plkfcmps.edu.hk::2d029c49-7ac3-46c4-bae0-8f84d1d51c11" providerId="AD" clId="Web-{38903A10-F65D-4E6B-9424-8B0B7A119BDA}" dt="2021-11-12T10:03:52.579" v="2"/>
          <pc:sldLayoutMkLst>
            <pc:docMk/>
            <pc:sldMasterMk cId="1637565439" sldId="2147483725"/>
            <pc:sldLayoutMk cId="4199145191" sldId="2147483720"/>
          </pc:sldLayoutMkLst>
        </pc:sldLayoutChg>
        <pc:sldLayoutChg chg="add del">
          <pc:chgData name="fcs-鄒智仁同學" userId="S::s181030@plkfcmps.edu.hk::2d029c49-7ac3-46c4-bae0-8f84d1d51c11" providerId="AD" clId="Web-{38903A10-F65D-4E6B-9424-8B0B7A119BDA}" dt="2021-11-12T10:03:52.579" v="2"/>
          <pc:sldLayoutMkLst>
            <pc:docMk/>
            <pc:sldMasterMk cId="1637565439" sldId="2147483725"/>
            <pc:sldLayoutMk cId="402244693" sldId="2147483721"/>
          </pc:sldLayoutMkLst>
        </pc:sldLayoutChg>
        <pc:sldLayoutChg chg="add del">
          <pc:chgData name="fcs-鄒智仁同學" userId="S::s181030@plkfcmps.edu.hk::2d029c49-7ac3-46c4-bae0-8f84d1d51c11" providerId="AD" clId="Web-{38903A10-F65D-4E6B-9424-8B0B7A119BDA}" dt="2021-11-12T10:03:52.579" v="2"/>
          <pc:sldLayoutMkLst>
            <pc:docMk/>
            <pc:sldMasterMk cId="1637565439" sldId="2147483725"/>
            <pc:sldLayoutMk cId="3443948680" sldId="2147483722"/>
          </pc:sldLayoutMkLst>
        </pc:sldLayoutChg>
        <pc:sldLayoutChg chg="add del">
          <pc:chgData name="fcs-鄒智仁同學" userId="S::s181030@plkfcmps.edu.hk::2d029c49-7ac3-46c4-bae0-8f84d1d51c11" providerId="AD" clId="Web-{38903A10-F65D-4E6B-9424-8B0B7A119BDA}" dt="2021-11-12T10:03:52.579" v="2"/>
          <pc:sldLayoutMkLst>
            <pc:docMk/>
            <pc:sldMasterMk cId="1637565439" sldId="2147483725"/>
            <pc:sldLayoutMk cId="1904770725" sldId="2147483723"/>
          </pc:sldLayoutMkLst>
        </pc:sldLayoutChg>
        <pc:sldLayoutChg chg="add del">
          <pc:chgData name="fcs-鄒智仁同學" userId="S::s181030@plkfcmps.edu.hk::2d029c49-7ac3-46c4-bae0-8f84d1d51c11" providerId="AD" clId="Web-{38903A10-F65D-4E6B-9424-8B0B7A119BDA}" dt="2021-11-12T10:03:52.579" v="2"/>
          <pc:sldLayoutMkLst>
            <pc:docMk/>
            <pc:sldMasterMk cId="1637565439" sldId="2147483725"/>
            <pc:sldLayoutMk cId="3922092272" sldId="2147483724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48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675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056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3057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003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3788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203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22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856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17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999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561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377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671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199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289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563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1275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42000"/>
                <a:satMod val="200000"/>
                <a:lumMod val="118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4213" y="685799"/>
            <a:ext cx="6460510" cy="2971801"/>
          </a:xfrm>
        </p:spPr>
        <p:txBody>
          <a:bodyPr>
            <a:normAutofit/>
          </a:bodyPr>
          <a:lstStyle/>
          <a:p>
            <a:r>
              <a:rPr lang="zh-TW">
                <a:ea typeface="+mj-lt"/>
                <a:cs typeface="+mj-lt"/>
              </a:rPr>
              <a:t>一筆畫</a:t>
            </a:r>
            <a:r>
              <a:rPr lang="zh-TW" altLang="en-US">
                <a:ea typeface="+mj-lt"/>
                <a:cs typeface="+mj-lt"/>
              </a:rPr>
              <a:t>    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zh-TW" altLang="en-US">
                <a:ea typeface="微軟正黑體"/>
              </a:rPr>
              <a:t>                                 4e07 鄒智仁</a:t>
            </a:r>
            <a:endParaRPr lang="zh-TW" altLang="en-US"/>
          </a:p>
          <a:p>
            <a:endParaRPr lang="zh-TW" altLang="en-US"/>
          </a:p>
        </p:txBody>
      </p:sp>
      <p:pic>
        <p:nvPicPr>
          <p:cNvPr id="31" name="圖片 31">
            <a:extLst>
              <a:ext uri="{FF2B5EF4-FFF2-40B4-BE49-F238E27FC236}">
                <a16:creationId xmlns:a16="http://schemas.microsoft.com/office/drawing/2014/main" xmlns="" id="{C74F2AD0-ECD1-4A89-B4C3-669D67386A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36" r="-2" b="16200"/>
          <a:stretch/>
        </p:blipFill>
        <p:spPr>
          <a:xfrm>
            <a:off x="7552266" y="10"/>
            <a:ext cx="4639733" cy="265175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pic>
        <p:nvPicPr>
          <p:cNvPr id="22" name="Picture 3" descr="具有 3D 三角形紋理的白色表面">
            <a:extLst>
              <a:ext uri="{FF2B5EF4-FFF2-40B4-BE49-F238E27FC236}">
                <a16:creationId xmlns:a16="http://schemas.microsoft.com/office/drawing/2014/main" xmlns="" id="{AE4B6D7F-A4D8-43F1-88D3-24506014C1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423" b="2"/>
          <a:stretch/>
        </p:blipFill>
        <p:spPr>
          <a:xfrm>
            <a:off x="7548447" y="2651760"/>
            <a:ext cx="4636559" cy="4263749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5921299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D4DAD02-739A-40CB-90AD-C52510328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8617"/>
            <a:ext cx="3971902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TW" sz="1600"/>
              <a:t/>
            </a:r>
            <a:br>
              <a:rPr lang="en-US" altLang="zh-TW" sz="1600"/>
            </a:br>
            <a:r>
              <a:rPr lang="en-US" altLang="zh-TW" sz="1600"/>
              <a:t/>
            </a:r>
            <a:br>
              <a:rPr lang="en-US" altLang="zh-TW" sz="1600"/>
            </a:br>
            <a:r>
              <a:rPr lang="en-US" altLang="zh-TW" sz="1600"/>
              <a:t/>
            </a:r>
            <a:br>
              <a:rPr lang="en-US" altLang="zh-TW" sz="1600"/>
            </a:br>
            <a:r>
              <a:rPr lang="zh-TW" altLang="en-US" sz="1600"/>
              <a:t>一筆畫問題</a:t>
            </a:r>
            <a:br>
              <a:rPr lang="zh-TW" altLang="en-US" sz="1600"/>
            </a:br>
            <a:r>
              <a:rPr lang="zh-TW" altLang="en-US" sz="1600"/>
              <a:t/>
            </a:r>
            <a:br>
              <a:rPr lang="zh-TW" altLang="en-US" sz="1600"/>
            </a:br>
            <a:r>
              <a:rPr lang="zh-TW" altLang="en-US" sz="1600"/>
              <a:t>一筆畫問題是圖論中一個著名的問題</a:t>
            </a:r>
            <a:r>
              <a:rPr lang="en-US" sz="1600"/>
              <a:t>。一筆畫問題起源於柯尼斯堡七橋問題。數學家歐拉在他1736年發表的論文《柯尼斯堡的七橋》中不僅解決了七橋問題，也提出了一筆畫定理，順帶解決了一筆畫問題。一般認為，歐拉的研究是圖論的開端。 與一筆畫問題相對應的一個圖論問題是哈密頓路徑問題。</a:t>
            </a:r>
            <a:endParaRPr lang="en-US" altLang="zh-TW" sz="1600"/>
          </a:p>
        </p:txBody>
      </p:sp>
      <p:pic>
        <p:nvPicPr>
          <p:cNvPr id="3" name="圖片 35" descr="一張含有 天空, 室外, 建築物, 城堡 的圖片&#10;&#10;自動產生的描述">
            <a:extLst>
              <a:ext uri="{FF2B5EF4-FFF2-40B4-BE49-F238E27FC236}">
                <a16:creationId xmlns:a16="http://schemas.microsoft.com/office/drawing/2014/main" xmlns="" id="{80A7257E-F99B-49EE-8723-E376A919EC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51" r="11598" b="-2"/>
          <a:stretch/>
        </p:blipFill>
        <p:spPr>
          <a:xfrm>
            <a:off x="79907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5276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Path winding through a grassy field">
            <a:extLst>
              <a:ext uri="{FF2B5EF4-FFF2-40B4-BE49-F238E27FC236}">
                <a16:creationId xmlns:a16="http://schemas.microsoft.com/office/drawing/2014/main" xmlns="" id="{72394852-A10C-4C52-BF79-6C654BEAEF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3664" b="12066"/>
          <a:stretch/>
        </p:blipFill>
        <p:spPr>
          <a:xfrm>
            <a:off x="-12810206" y="-5032065"/>
            <a:ext cx="12191980" cy="685799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BCE4C0B-A00D-4163-8813-E53C63C1B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7651" y="3415058"/>
            <a:ext cx="5962605" cy="199860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zh-TW" altLang="en-US" sz="4800" dirty="0">
                <a:ea typeface="微軟正黑體"/>
              </a:rPr>
              <a:t>           </a:t>
            </a:r>
            <a:br>
              <a:rPr lang="zh-TW" altLang="en-US" sz="4800" dirty="0">
                <a:ea typeface="微軟正黑體"/>
              </a:rPr>
            </a:br>
            <a:r>
              <a:rPr lang="zh-TW" altLang="en-US" sz="4800">
                <a:ea typeface="微軟正黑體"/>
              </a:rPr>
              <a:t>         七橋問</a:t>
            </a:r>
            <a:r>
              <a:rPr lang="zh-TW" sz="4800">
                <a:ea typeface="+mj-lt"/>
                <a:cs typeface="+mj-lt"/>
              </a:rPr>
              <a:t>題</a:t>
            </a:r>
            <a:r>
              <a:rPr lang="zh-TW" altLang="en-US" sz="4800" dirty="0">
                <a:ea typeface="+mj-lt"/>
                <a:cs typeface="+mj-lt"/>
              </a:rPr>
              <a:t/>
            </a:r>
            <a:br>
              <a:rPr lang="zh-TW" altLang="en-US" sz="4800" dirty="0">
                <a:ea typeface="+mj-lt"/>
                <a:cs typeface="+mj-lt"/>
              </a:rPr>
            </a:br>
            <a:r>
              <a:rPr lang="zh-TW" altLang="en-US" sz="3200">
                <a:ea typeface="+mj-lt"/>
                <a:cs typeface="+mj-lt"/>
              </a:rPr>
              <a:t>         </a:t>
            </a:r>
            <a:r>
              <a:rPr lang="zh-TW" altLang="en-US" sz="3200">
                <a:solidFill>
                  <a:srgbClr val="FF0000"/>
                </a:solidFill>
                <a:ea typeface="+mj-lt"/>
                <a:cs typeface="+mj-lt"/>
              </a:rPr>
              <a:t>柯尼斯堡七橋問題（</a:t>
            </a:r>
            <a:r>
              <a:rPr lang="en-US" altLang="zh-TW" sz="3200" dirty="0">
                <a:solidFill>
                  <a:srgbClr val="FF0000"/>
                </a:solidFill>
                <a:ea typeface="+mj-lt"/>
                <a:cs typeface="+mj-lt"/>
              </a:rPr>
              <a:t>Seven</a:t>
            </a:r>
            <a:r>
              <a:rPr lang="zh-TW" altLang="en-US" sz="3200" dirty="0">
                <a:solidFill>
                  <a:srgbClr val="FF0000"/>
                </a:solidFill>
                <a:ea typeface="+mj-lt"/>
                <a:cs typeface="+mj-lt"/>
              </a:rPr>
              <a:t> </a:t>
            </a:r>
            <a:r>
              <a:rPr lang="en-US" altLang="zh-TW" sz="3200" dirty="0">
                <a:solidFill>
                  <a:srgbClr val="FF0000"/>
                </a:solidFill>
                <a:ea typeface="+mj-lt"/>
                <a:cs typeface="+mj-lt"/>
              </a:rPr>
              <a:t>Bridges</a:t>
            </a:r>
            <a:r>
              <a:rPr lang="zh-TW" altLang="en-US" sz="3200" dirty="0">
                <a:solidFill>
                  <a:srgbClr val="FF0000"/>
                </a:solidFill>
                <a:ea typeface="+mj-lt"/>
                <a:cs typeface="+mj-lt"/>
              </a:rPr>
              <a:t> </a:t>
            </a:r>
            <a:r>
              <a:rPr lang="en-US" altLang="zh-TW" sz="3200" dirty="0">
                <a:solidFill>
                  <a:srgbClr val="FF0000"/>
                </a:solidFill>
                <a:ea typeface="+mj-lt"/>
                <a:cs typeface="+mj-lt"/>
              </a:rPr>
              <a:t>of</a:t>
            </a:r>
            <a:r>
              <a:rPr lang="zh-TW" altLang="en-US" sz="3200" dirty="0">
                <a:solidFill>
                  <a:srgbClr val="FF0000"/>
                </a:solidFill>
                <a:ea typeface="+mj-lt"/>
                <a:cs typeface="+mj-lt"/>
              </a:rPr>
              <a:t> </a:t>
            </a:r>
            <a:r>
              <a:rPr lang="en-US" altLang="zh-TW" sz="3200" dirty="0">
                <a:solidFill>
                  <a:srgbClr val="FF0000"/>
                </a:solidFill>
                <a:ea typeface="+mj-lt"/>
                <a:cs typeface="+mj-lt"/>
              </a:rPr>
              <a:t>Königsberg</a:t>
            </a:r>
            <a:r>
              <a:rPr lang="zh-TW" altLang="en-US" sz="3200">
                <a:solidFill>
                  <a:srgbClr val="FF0000"/>
                </a:solidFill>
                <a:ea typeface="+mj-lt"/>
                <a:cs typeface="+mj-lt"/>
              </a:rPr>
              <a:t>）是圖論中的著名問題。 這個問題是基於一個現實生活中的事例：當時東普魯士柯尼斯堡（今日俄羅斯加里寧格勒）市區跨普列戈利亞河兩岸，河中心有兩個小島。 小島與河的兩岸有七條橋連接。</a:t>
            </a:r>
            <a:endParaRPr lang="en-US" altLang="zh-TW" sz="3200">
              <a:solidFill>
                <a:srgbClr val="FF0000"/>
              </a:solidFill>
              <a:ea typeface="微軟正黑體"/>
            </a:endParaRPr>
          </a:p>
        </p:txBody>
      </p:sp>
      <p:pic>
        <p:nvPicPr>
          <p:cNvPr id="4" name="圖片 19">
            <a:extLst>
              <a:ext uri="{FF2B5EF4-FFF2-40B4-BE49-F238E27FC236}">
                <a16:creationId xmlns:a16="http://schemas.microsoft.com/office/drawing/2014/main" xmlns="" id="{7030AA2A-E2FF-4272-B657-53C3FF8AB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8563" y="3224366"/>
            <a:ext cx="2428874" cy="238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3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1">
            <a:extLst>
              <a:ext uri="{FF2B5EF4-FFF2-40B4-BE49-F238E27FC236}">
                <a16:creationId xmlns:a16="http://schemas.microsoft.com/office/drawing/2014/main" xmlns="" id="{7A5E4048-8AD9-43F3-80A4-336AA3DF33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344151FD-016D-49D2-B2DA-5C5CB910FD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491D03EE-0060-4DFC-8FAD-50704819E2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C8136328-C5EB-4E11-9DE3-A31CA17BE3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E834FD73-4E36-4D50-80FD-EF777E0B9B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80F62F88-AC98-49AC-8273-8326C4E2EC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0" name="Rectangle 18">
            <a:extLst>
              <a:ext uri="{FF2B5EF4-FFF2-40B4-BE49-F238E27FC236}">
                <a16:creationId xmlns:a16="http://schemas.microsoft.com/office/drawing/2014/main" xmlns="" id="{74570179-FFCB-4BED-A35C-90AB4196E5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4F5090A6-0E2B-CE80-750E-1CC896F105B9}"/>
              </a:ext>
            </a:extLst>
          </p:cNvPr>
          <p:cNvSpPr txBox="1"/>
          <p:nvPr/>
        </p:nvSpPr>
        <p:spPr>
          <a:xfrm>
            <a:off x="684212" y="4487332"/>
            <a:ext cx="7543800" cy="150706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altLang="zh-TW" sz="3600" cap="all">
                <a:ln w="3175" cmpd="sng">
                  <a:noFill/>
                </a:ln>
                <a:latin typeface="+mj-lt"/>
                <a:ea typeface="+mj-ea"/>
                <a:cs typeface="+mj-cs"/>
              </a:rPr>
              <a:t>                                        </a:t>
            </a:r>
            <a:r>
              <a:rPr lang="zh-TW" altLang="en-US" sz="3600" cap="all">
                <a:ln w="3175" cmpd="sng">
                  <a:noFill/>
                </a:ln>
                <a:latin typeface="+mj-lt"/>
                <a:ea typeface="+mj-ea"/>
                <a:cs typeface="+mj-cs"/>
              </a:rPr>
              <a:t>解決辦法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3A6EDF90-9A87-ED8E-8680-AEF31DD4FFE9}"/>
              </a:ext>
            </a:extLst>
          </p:cNvPr>
          <p:cNvSpPr txBox="1"/>
          <p:nvPr/>
        </p:nvSpPr>
        <p:spPr>
          <a:xfrm>
            <a:off x="684211" y="685800"/>
            <a:ext cx="6616118" cy="416160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zh-TW" altLang="en-US" sz="2400" dirty="0">
                <a:solidFill>
                  <a:schemeClr val="bg2">
                    <a:lumMod val="50000"/>
                  </a:schemeClr>
                </a:solidFill>
              </a:rPr>
              <a:t>萊昂哈德</a:t>
            </a:r>
            <a:r>
              <a:rPr lang="en-US" altLang="zh-TW" sz="2400" dirty="0">
                <a:solidFill>
                  <a:schemeClr val="bg2">
                    <a:lumMod val="50000"/>
                  </a:schemeClr>
                </a:solidFill>
              </a:rPr>
              <a:t>·</a:t>
            </a:r>
            <a:r>
              <a:rPr lang="zh-TW" altLang="en-US" sz="2400" dirty="0">
                <a:solidFill>
                  <a:schemeClr val="bg2">
                    <a:lumMod val="50000"/>
                  </a:schemeClr>
                </a:solidFill>
              </a:rPr>
              <a:t>歐拉在</a:t>
            </a:r>
            <a:r>
              <a:rPr lang="en-US" altLang="zh-TW" sz="2400" dirty="0">
                <a:solidFill>
                  <a:schemeClr val="bg2">
                    <a:lumMod val="50000"/>
                  </a:schemeClr>
                </a:solidFill>
              </a:rPr>
              <a:t>1735</a:t>
            </a:r>
            <a:r>
              <a:rPr lang="zh-TW" altLang="en-US" sz="2400" dirty="0">
                <a:solidFill>
                  <a:schemeClr val="bg2">
                    <a:lumMod val="50000"/>
                  </a:schemeClr>
                </a:solidFill>
              </a:rPr>
              <a:t>年提出，並沒有方法能圓滿解決這個問題，他更在第二年發表在論文</a:t>
            </a:r>
            <a:r>
              <a:rPr lang="en-US" altLang="zh-TW" sz="2400" dirty="0">
                <a:solidFill>
                  <a:schemeClr val="bg2">
                    <a:lumMod val="50000"/>
                  </a:schemeClr>
                </a:solidFill>
              </a:rPr>
              <a:t>《</a:t>
            </a:r>
            <a:r>
              <a:rPr lang="zh-TW" altLang="en-US" sz="2400" dirty="0">
                <a:solidFill>
                  <a:schemeClr val="bg2">
                    <a:lumMod val="50000"/>
                  </a:schemeClr>
                </a:solidFill>
              </a:rPr>
              <a:t>柯尼斯堡的七橋</a:t>
            </a:r>
            <a:r>
              <a:rPr lang="en-US" altLang="zh-TW" sz="2400" dirty="0">
                <a:solidFill>
                  <a:schemeClr val="bg2">
                    <a:lumMod val="50000"/>
                  </a:schemeClr>
                </a:solidFill>
              </a:rPr>
              <a:t>》</a:t>
            </a:r>
            <a:r>
              <a:rPr lang="zh-TW" altLang="en-US" sz="2400" dirty="0">
                <a:solidFill>
                  <a:schemeClr val="bg2">
                    <a:lumMod val="50000"/>
                  </a:schemeClr>
                </a:solidFill>
              </a:rPr>
              <a:t>中，證明符合條件的走法並不存在，也順帶提出和解決了一筆畫問題。這篇論文在聖彼得堡科學院發表，成為圖論史上第一篇重要文獻。歐拉把實際的抽象問題簡化為平面上的點與線組合，每一座橋視為一條線，橋所連接的地區視為點。這樣若從某點出發後最後再回到這點，則這一點的線數必須是偶數，這樣的點稱為偶頂點。相對的，連有奇數條線的點稱為奇頂點。歐拉論述了，由於柯尼斯堡七橋問題中存在</a:t>
            </a:r>
            <a:r>
              <a:rPr lang="en-US" altLang="zh-TW" sz="2400" dirty="0">
                <a:solidFill>
                  <a:schemeClr val="bg2">
                    <a:lumMod val="50000"/>
                  </a:schemeClr>
                </a:solidFill>
              </a:rPr>
              <a:t>4</a:t>
            </a:r>
            <a:r>
              <a:rPr lang="zh-TW" altLang="en-US" sz="2400" dirty="0">
                <a:solidFill>
                  <a:schemeClr val="bg2">
                    <a:lumMod val="50000"/>
                  </a:schemeClr>
                </a:solidFill>
              </a:rPr>
              <a:t>個奇頂點，它無法實現符合題意的遍歷。</a:t>
            </a:r>
            <a:endParaRPr lang="en-US" altLang="zh-TW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圖片 7" descr="一張含有 文字, 個人, 穿著, 皮革 的圖片&#10;&#10;自動產生的描述">
            <a:extLst>
              <a:ext uri="{FF2B5EF4-FFF2-40B4-BE49-F238E27FC236}">
                <a16:creationId xmlns:a16="http://schemas.microsoft.com/office/drawing/2014/main" xmlns="" id="{14760EB0-05DA-F7C9-41C1-AB274B9D22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26" r="28024"/>
          <a:stretch/>
        </p:blipFill>
        <p:spPr>
          <a:xfrm>
            <a:off x="8820603" y="10"/>
            <a:ext cx="3371397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11" name="Group 20">
            <a:extLst>
              <a:ext uri="{FF2B5EF4-FFF2-40B4-BE49-F238E27FC236}">
                <a16:creationId xmlns:a16="http://schemas.microsoft.com/office/drawing/2014/main" xmlns="" id="{210F5C18-06B0-4067-BAB0-ADA3BEF810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74E84FE8-0B2C-4321-BCB2-546EC15110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63EBA67B-139D-4304-A32B-8F578DABC9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91C7D4A2-D026-43D4-8EF4-BE20866C16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E95270E6-C32F-4EE9-B904-FF019BE2AE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3700555F-8A9D-48B9-925B-9D3DE60B21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2EB3809F-26DE-D68B-51E7-00ACAAAC1553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zh-TW" altLang="en-US" dirty="0"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56770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6680FFB-6BE1-42EE-8E7C-7CA68C7AA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799"/>
            <a:ext cx="9678988" cy="367347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zh-TW" altLang="en-US" sz="3300" dirty="0">
                <a:solidFill>
                  <a:schemeClr val="tx2"/>
                </a:solidFill>
                <a:ea typeface="微軟正黑體"/>
              </a:rPr>
              <a:t>               </a:t>
            </a:r>
            <a:r>
              <a:rPr lang="zh-TW" altLang="en-US" sz="3300" dirty="0"/>
              <a:t/>
            </a:r>
            <a:br>
              <a:rPr lang="zh-TW" altLang="en-US" sz="3300" dirty="0"/>
            </a:br>
            <a:r>
              <a:rPr lang="zh-TW" altLang="en-US" sz="3300">
                <a:solidFill>
                  <a:schemeClr val="tx2"/>
                </a:solidFill>
                <a:ea typeface="微軟正黑體"/>
              </a:rPr>
              <a:t>一筆畫係只用一筆畫出整個圖形或者字嘅方式，過程中，畫過嘅路線唔可以重複畫，但可以有交點。 每個交點或端點延伸出嘅條線數，如果係單數，噉呢點就叫奇數點或單數點；如果係雙數，噉呢點就叫偶數點或雙數點。 如果個圖有</a:t>
            </a:r>
            <a:r>
              <a:rPr lang="en-US" altLang="zh-TW" sz="3300" dirty="0">
                <a:solidFill>
                  <a:schemeClr val="tx2"/>
                </a:solidFill>
                <a:ea typeface="微軟正黑體"/>
              </a:rPr>
              <a:t>0</a:t>
            </a:r>
            <a:r>
              <a:rPr lang="zh-TW" altLang="en-US" sz="3300">
                <a:solidFill>
                  <a:schemeClr val="tx2"/>
                </a:solidFill>
                <a:ea typeface="微軟正黑體"/>
              </a:rPr>
              <a:t>或</a:t>
            </a:r>
            <a:r>
              <a:rPr lang="en-US" altLang="zh-TW" sz="3300" dirty="0">
                <a:solidFill>
                  <a:schemeClr val="tx2"/>
                </a:solidFill>
                <a:ea typeface="微軟正黑體"/>
              </a:rPr>
              <a:t>2</a:t>
            </a:r>
            <a:r>
              <a:rPr lang="zh-TW" altLang="en-US" sz="3300">
                <a:solidFill>
                  <a:schemeClr val="tx2"/>
                </a:solidFill>
                <a:ea typeface="微軟正黑體"/>
              </a:rPr>
              <a:t>個奇數點，就可以只用一筆畫完。</a:t>
            </a:r>
            <a:endParaRPr lang="zh-TW" altLang="en-US" b="1">
              <a:solidFill>
                <a:schemeClr val="tx2"/>
              </a:solidFill>
              <a:ea typeface="微軟正黑體"/>
            </a:endParaRPr>
          </a:p>
          <a:p>
            <a:pPr>
              <a:lnSpc>
                <a:spcPct val="90000"/>
              </a:lnSpc>
            </a:pPr>
            <a:endParaRPr lang="zh-TW" altLang="en-US" sz="3300" dirty="0">
              <a:solidFill>
                <a:schemeClr val="tx2"/>
              </a:solidFill>
              <a:ea typeface="微軟正黑體"/>
            </a:endParaRPr>
          </a:p>
        </p:txBody>
      </p:sp>
      <p:pic>
        <p:nvPicPr>
          <p:cNvPr id="4" name="圖片 4">
            <a:extLst>
              <a:ext uri="{FF2B5EF4-FFF2-40B4-BE49-F238E27FC236}">
                <a16:creationId xmlns:a16="http://schemas.microsoft.com/office/drawing/2014/main" xmlns="" id="{F8BAE7F2-34A6-483F-825A-511C5EF4D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629" y="4771178"/>
            <a:ext cx="2743200" cy="110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43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42000"/>
                <a:satMod val="200000"/>
                <a:lumMod val="118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A2DCA52-3D00-4D99-903B-72FE4C68C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0722"/>
            <a:ext cx="3518748" cy="1142462"/>
          </a:xfrm>
        </p:spPr>
        <p:txBody>
          <a:bodyPr anchor="b">
            <a:normAutofit/>
          </a:bodyPr>
          <a:lstStyle/>
          <a:p>
            <a:endParaRPr lang="zh-TW" altLang="en-US" sz="280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C133AFE1-37C8-4BC4-BC9F-C10CE3F55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2710" y="1822449"/>
            <a:ext cx="3479419" cy="3070226"/>
          </a:xfrm>
        </p:spPr>
        <p:txBody>
          <a:bodyPr anchor="t">
            <a:normAutofit/>
          </a:bodyPr>
          <a:lstStyle/>
          <a:p>
            <a:endParaRPr lang="en-US" sz="1400"/>
          </a:p>
        </p:txBody>
      </p:sp>
      <p:pic>
        <p:nvPicPr>
          <p:cNvPr id="4" name="圖片 4" descr="一張含有 文字 的圖片&#10;&#10;自動產生的描述">
            <a:extLst>
              <a:ext uri="{FF2B5EF4-FFF2-40B4-BE49-F238E27FC236}">
                <a16:creationId xmlns:a16="http://schemas.microsoft.com/office/drawing/2014/main" xmlns="" id="{FFEBBD1C-7185-4D40-A41F-48ABCC07B6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97" r="-1" b="10746"/>
          <a:stretch/>
        </p:blipFill>
        <p:spPr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3221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182</Words>
  <Application>Microsoft Office PowerPoint</Application>
  <PresentationFormat>自訂</PresentationFormat>
  <Paragraphs>7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Slice</vt:lpstr>
      <vt:lpstr>一筆畫    </vt:lpstr>
      <vt:lpstr>   一筆畫問題  一筆畫問題是圖論中一個著名的問題。一筆畫問題起源於柯尼斯堡七橋問題。數學家歐拉在他1736年發表的論文《柯尼斯堡的七橋》中不僅解決了七橋問題，也提出了一筆畫定理，順帶解決了一筆畫問題。一般認為，歐拉的研究是圖論的開端。 與一筆畫問題相對應的一個圖論問題是哈密頓路徑問題。</vt:lpstr>
      <vt:lpstr>                     七橋問題          柯尼斯堡七橋問題（Seven Bridges of Königsberg）是圖論中的著名問題。 這個問題是基於一個現實生活中的事例：當時東普魯士柯尼斯堡（今日俄羅斯加里寧格勒）市區跨普列戈利亞河兩岸，河中心有兩個小島。 小島與河的兩岸有七條橋連接。</vt:lpstr>
      <vt:lpstr>PowerPoint 簡報</vt:lpstr>
      <vt:lpstr>                一筆畫係只用一筆畫出整個圖形或者字嘅方式，過程中，畫過嘅路線唔可以重複畫，但可以有交點。 每個交點或端點延伸出嘅條線數，如果係單數，噉呢點就叫奇數點或單數點；如果係雙數，噉呢點就叫偶數點或雙數點。 如果個圖有0或2個奇數點，就可以只用一筆畫完。 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/>
  <cp:lastModifiedBy>plkfcmps</cp:lastModifiedBy>
  <cp:revision>219</cp:revision>
  <dcterms:created xsi:type="dcterms:W3CDTF">2021-11-12T10:01:01Z</dcterms:created>
  <dcterms:modified xsi:type="dcterms:W3CDTF">2022-07-28T00:43:56Z</dcterms:modified>
</cp:coreProperties>
</file>