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1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6836E-903E-4A2B-813D-842A38048BD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A8E66-C611-47EA-9A4C-9075237A89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405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246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888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0791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10"/>
          <p:cNvGrpSpPr/>
          <p:nvPr/>
        </p:nvGrpSpPr>
        <p:grpSpPr>
          <a:xfrm>
            <a:off x="-13175" y="-38965"/>
            <a:ext cx="9207000" cy="6949324"/>
            <a:chOff x="-13175" y="-68739"/>
            <a:chExt cx="9207000" cy="5211993"/>
          </a:xfrm>
        </p:grpSpPr>
        <p:sp>
          <p:nvSpPr>
            <p:cNvPr id="126" name="Google Shape;126;p10"/>
            <p:cNvSpPr/>
            <p:nvPr/>
          </p:nvSpPr>
          <p:spPr>
            <a:xfrm>
              <a:off x="-13175" y="1255750"/>
              <a:ext cx="9207000" cy="1315800"/>
            </a:xfrm>
            <a:prstGeom prst="rect">
              <a:avLst/>
            </a:prstGeom>
            <a:solidFill>
              <a:srgbClr val="E7F4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0"/>
            <p:cNvSpPr/>
            <p:nvPr/>
          </p:nvSpPr>
          <p:spPr>
            <a:xfrm>
              <a:off x="-13175" y="2541570"/>
              <a:ext cx="9207000" cy="1315800"/>
            </a:xfrm>
            <a:prstGeom prst="rect">
              <a:avLst/>
            </a:prstGeom>
            <a:solidFill>
              <a:srgbClr val="DBF0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0"/>
            <p:cNvSpPr/>
            <p:nvPr/>
          </p:nvSpPr>
          <p:spPr>
            <a:xfrm>
              <a:off x="-13175" y="3827454"/>
              <a:ext cx="9207000" cy="1315800"/>
            </a:xfrm>
            <a:prstGeom prst="rect">
              <a:avLst/>
            </a:prstGeom>
            <a:solidFill>
              <a:srgbClr val="C6EA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0"/>
            <p:cNvSpPr/>
            <p:nvPr/>
          </p:nvSpPr>
          <p:spPr>
            <a:xfrm>
              <a:off x="-13175" y="-68739"/>
              <a:ext cx="9207000" cy="1354500"/>
            </a:xfrm>
            <a:prstGeom prst="rect">
              <a:avLst/>
            </a:prstGeom>
            <a:solidFill>
              <a:srgbClr val="F1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" name="Google Shape;130;p10"/>
          <p:cNvGrpSpPr/>
          <p:nvPr/>
        </p:nvGrpSpPr>
        <p:grpSpPr>
          <a:xfrm>
            <a:off x="1246613" y="720237"/>
            <a:ext cx="7429692" cy="5599043"/>
            <a:chOff x="1246613" y="540178"/>
            <a:chExt cx="7429692" cy="4199282"/>
          </a:xfrm>
        </p:grpSpPr>
        <p:sp>
          <p:nvSpPr>
            <p:cNvPr id="131" name="Google Shape;131;p10"/>
            <p:cNvSpPr/>
            <p:nvPr/>
          </p:nvSpPr>
          <p:spPr>
            <a:xfrm flipH="1">
              <a:off x="1246613" y="4499953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0"/>
            <p:cNvSpPr/>
            <p:nvPr/>
          </p:nvSpPr>
          <p:spPr>
            <a:xfrm flipH="1">
              <a:off x="8439363" y="234212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0"/>
            <p:cNvSpPr/>
            <p:nvPr/>
          </p:nvSpPr>
          <p:spPr>
            <a:xfrm flipH="1">
              <a:off x="2753013" y="540178"/>
              <a:ext cx="236942" cy="239507"/>
            </a:xfrm>
            <a:custGeom>
              <a:avLst/>
              <a:gdLst/>
              <a:ahLst/>
              <a:cxnLst/>
              <a:rect l="l" t="t" r="r" b="b"/>
              <a:pathLst>
                <a:path w="3695" h="3735" extrusionOk="0">
                  <a:moveTo>
                    <a:pt x="1126" y="0"/>
                  </a:moveTo>
                  <a:lnTo>
                    <a:pt x="1099" y="1313"/>
                  </a:lnTo>
                  <a:lnTo>
                    <a:pt x="1" y="2034"/>
                  </a:lnTo>
                  <a:lnTo>
                    <a:pt x="1240" y="2469"/>
                  </a:lnTo>
                  <a:lnTo>
                    <a:pt x="1587" y="3734"/>
                  </a:lnTo>
                  <a:lnTo>
                    <a:pt x="2382" y="2689"/>
                  </a:lnTo>
                  <a:lnTo>
                    <a:pt x="3695" y="2749"/>
                  </a:lnTo>
                  <a:lnTo>
                    <a:pt x="2943" y="1670"/>
                  </a:lnTo>
                  <a:lnTo>
                    <a:pt x="3408" y="445"/>
                  </a:lnTo>
                  <a:lnTo>
                    <a:pt x="2152" y="822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4" name="Google Shape;134;p10"/>
          <p:cNvSpPr txBox="1">
            <a:spLocks noGrp="1"/>
          </p:cNvSpPr>
          <p:nvPr>
            <p:ph type="title"/>
          </p:nvPr>
        </p:nvSpPr>
        <p:spPr>
          <a:xfrm>
            <a:off x="2216350" y="2503567"/>
            <a:ext cx="47118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35" name="Google Shape;135;p10"/>
          <p:cNvSpPr txBox="1">
            <a:spLocks noGrp="1"/>
          </p:cNvSpPr>
          <p:nvPr>
            <p:ph type="subTitle" idx="1"/>
          </p:nvPr>
        </p:nvSpPr>
        <p:spPr>
          <a:xfrm>
            <a:off x="2549400" y="4596767"/>
            <a:ext cx="4045200" cy="60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36" name="Google Shape;136;p10"/>
          <p:cNvSpPr txBox="1">
            <a:spLocks noGrp="1"/>
          </p:cNvSpPr>
          <p:nvPr>
            <p:ph type="title" idx="2" hasCustomPrompt="1"/>
          </p:nvPr>
        </p:nvSpPr>
        <p:spPr>
          <a:xfrm>
            <a:off x="2700275" y="1497533"/>
            <a:ext cx="3743400" cy="125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29621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391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225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669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11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6324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20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6771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960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82F67-44C0-4935-879C-F1411DA01B57}" type="datetimeFigureOut">
              <a:rPr lang="zh-HK" altLang="en-US" smtClean="0"/>
              <a:t>7/7/2025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48152-AE24-4B2F-A767-1AFC670CD4D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84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59B994-C99A-9329-F9ED-9D6282BC2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29C2E7C-DC03-9170-DA9F-F0E4F433CE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4D7314C0-789B-7881-08CC-929B107A2516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6" name="圖片 5" descr="一張含有 兒童藝術, 文字, 圖畫, 恐龍 的圖片&#10;&#10;自動產生的描述">
            <a:extLst>
              <a:ext uri="{FF2B5EF4-FFF2-40B4-BE49-F238E27FC236}">
                <a16:creationId xmlns:a16="http://schemas.microsoft.com/office/drawing/2014/main" id="{8A826E2F-EE98-AEA6-17D6-921FB01EA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6" t="8000" r="6688" b="10101"/>
          <a:stretch/>
        </p:blipFill>
        <p:spPr>
          <a:xfrm>
            <a:off x="683568" y="548680"/>
            <a:ext cx="784887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71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23658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謹慎</dc:title>
  <dc:creator>wanwan</dc:creator>
  <cp:lastModifiedBy>1E_雷曉雲老師</cp:lastModifiedBy>
  <cp:revision>56</cp:revision>
  <dcterms:created xsi:type="dcterms:W3CDTF">2020-11-17T09:12:57Z</dcterms:created>
  <dcterms:modified xsi:type="dcterms:W3CDTF">2025-07-07T05:53:23Z</dcterms:modified>
</cp:coreProperties>
</file>